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3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</p:sldIdLst>
  <p:sldSz cx="12192000" cy="6858000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1063C-B46D-A4B5-69B6-F6E43BB9A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66318-3403-5D97-ADF4-670DA1E823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39446-5D54-DDE3-5533-166F6B244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8FF1-6EF2-4D34-B3BA-EC3C11F475A3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5CCCD-175B-792E-E25B-52514B3BC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50DFD-C3E0-2081-139C-D10CB88CD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C96A-4B0D-418A-BDE6-6464E38A9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360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D48F3-8C4E-CAEB-46C0-1968555F4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18D2E1-4BE9-A9BD-58EB-57248EC5A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0C7E8-88FC-4978-8F57-25A28BFA2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8FF1-6EF2-4D34-B3BA-EC3C11F475A3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99192-A772-B910-D426-90DAF9458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A30C8-0321-2340-C012-A11E237A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C96A-4B0D-418A-BDE6-6464E38A9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858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1BC70F-631C-2759-D2C9-732B93C09F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B74050-BC9A-21F8-3DC3-78BDF2ECBE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6D3B5-E6DA-39E1-B6B1-2DA5F60A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8FF1-6EF2-4D34-B3BA-EC3C11F475A3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03DFC-B3B8-6F42-91E3-51839F7D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83DAE-4054-3C16-DD8E-7CF5986C3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C96A-4B0D-418A-BDE6-6464E38A9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60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D42FF-E578-DCCB-BD97-69568AA76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33CB6-78ED-FAB2-6221-D22D17DBD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B773A-E03B-E457-4CBB-834CFD912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8FF1-6EF2-4D34-B3BA-EC3C11F475A3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359E1-CCB1-9A55-F6C4-C88AD8D40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E95BF-B9D8-E49F-CB50-F0A6AD7F8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C96A-4B0D-418A-BDE6-6464E38A9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830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929F3-A666-4663-16BA-07BBA1656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F9DDC-6D84-F1D1-0956-1D837254B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EB541-A0B5-A584-547E-59BEB0E52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8FF1-6EF2-4D34-B3BA-EC3C11F475A3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FA1BA-5139-4927-AAAE-0451B4C33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2FB87-BEF1-2CDC-5FBA-113158DDE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C96A-4B0D-418A-BDE6-6464E38A9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916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0B65A-2BA9-EDDF-85C0-1B69FCB85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1C51F-B3BC-82DC-EB41-A9E71D03FF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C40B25-EAEB-0613-11EE-C74450206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10DD7D-2E0E-1D5F-2C9E-C06566ADA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8FF1-6EF2-4D34-B3BA-EC3C11F475A3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BAF06B-8CE3-9CA0-BBC5-84ECF3E3F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B9BBA-C2FB-B424-A647-8733EC7F3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C96A-4B0D-418A-BDE6-6464E38A9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299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2190C-671D-7A4F-7129-4F9B2EB57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D2DEEF-80C8-9800-9668-CCFAE313E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DD6004-AC7F-0313-1369-0C84D40202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12B7D1-74FC-7587-6B24-2D9FE3ED0D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ED7F65-0C4A-97B1-A0C4-2CEDFF25E8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34FE3E-9569-11E9-A3FB-1BF2E48B9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8FF1-6EF2-4D34-B3BA-EC3C11F475A3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CD78E8-973D-7A7B-8DA9-B5C0E0043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A3117E-1489-AA7A-A6C3-CF279CDE2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C96A-4B0D-418A-BDE6-6464E38A9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095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03A9C-B412-6F60-113F-DD406128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155A80-EB12-4BE9-768B-7DC3170E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8FF1-6EF2-4D34-B3BA-EC3C11F475A3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E3E006-ACCE-7D32-B82D-8ECEEE67A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7419B9-0565-31CC-D689-3F4B21771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C96A-4B0D-418A-BDE6-6464E38A9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847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91055F-AA85-EBB7-029C-0F038C5C4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8FF1-6EF2-4D34-B3BA-EC3C11F475A3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3029BE-1DC8-FB19-33F8-F6D5908D1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3AFFE-6363-8F66-D6BA-1FFF44C69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C96A-4B0D-418A-BDE6-6464E38A9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099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3B559-BF59-715A-DF16-04B38A16F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74DB4-835D-7527-EEE1-D9D23D17D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337CB5-6DB5-8F2D-1F0B-D6C913526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F1B2D-EE6F-94B7-DAD5-52073155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8FF1-6EF2-4D34-B3BA-EC3C11F475A3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C00D6B-F393-B461-CC45-DC03DC7B5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432D52-B7F8-46C8-670B-1B7FA4F45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C96A-4B0D-418A-BDE6-6464E38A9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746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86033-5CD8-62B0-6134-F7AB72C26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57F942-1FF0-3B5F-E175-0DC0F456A3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19A285-4874-68F1-8FD4-C670A05B2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E965A-65E5-A99E-BD21-AA2B54401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8FF1-6EF2-4D34-B3BA-EC3C11F475A3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6CE89-ADC5-8276-58A0-8682EB0A7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F8CF1D-5908-91DB-F30E-1ED1B43F1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C96A-4B0D-418A-BDE6-6464E38A9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328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F2DCC4-F550-4E70-F816-5B38C8C6B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92E0D-60FD-D08C-6F2F-2FDDEE20C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98FB1-E978-B776-E454-4CA04DAD1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98FF1-6EF2-4D34-B3BA-EC3C11F475A3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77B16-23AD-53D9-8718-247251B8E8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89AD-B4F4-AA46-6E04-7EA78E81E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5C96A-4B0D-418A-BDE6-6464E38A9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868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lack sports car&#10;&#10;Description automatically generated with medium confidence">
            <a:extLst>
              <a:ext uri="{FF2B5EF4-FFF2-40B4-BE49-F238E27FC236}">
                <a16:creationId xmlns:a16="http://schemas.microsoft.com/office/drawing/2014/main" id="{D4924195-6DD6-E73B-B631-25BFA5C72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0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8CCDC459-8FD2-8926-5D71-2ED5F0144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12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text, application, website">
            <a:extLst>
              <a:ext uri="{FF2B5EF4-FFF2-40B4-BE49-F238E27FC236}">
                <a16:creationId xmlns:a16="http://schemas.microsoft.com/office/drawing/2014/main" id="{88A02340-F795-706C-40C8-452FED8B7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47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8B01CAC-A241-2C0B-3234-543CF3534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68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 descr="A collage of people and cars">
            <a:extLst>
              <a:ext uri="{FF2B5EF4-FFF2-40B4-BE49-F238E27FC236}">
                <a16:creationId xmlns:a16="http://schemas.microsoft.com/office/drawing/2014/main" id="{E4960205-C28B-0D1B-238A-8AE8B19BE8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81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46D18-ADDA-16F8-879E-A658B95DC9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7A5F42-5C6A-BB45-B329-DFD2E501AD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 descr="A picture containing website">
            <a:extLst>
              <a:ext uri="{FF2B5EF4-FFF2-40B4-BE49-F238E27FC236}">
                <a16:creationId xmlns:a16="http://schemas.microsoft.com/office/drawing/2014/main" id="{CFAC490C-28C7-2C9E-8CD4-9A333FE38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64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lage of people working on computers&#10;&#10;Description automatically generated with low confidence">
            <a:extLst>
              <a:ext uri="{FF2B5EF4-FFF2-40B4-BE49-F238E27FC236}">
                <a16:creationId xmlns:a16="http://schemas.microsoft.com/office/drawing/2014/main" id="{610A06EC-10D2-57FC-908E-BC0A71AE0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58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4781FD2-7908-2C12-86DB-74B3A5C284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1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04F1EFD9-3268-8BEF-42E6-CD4A85243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79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">
            <a:extLst>
              <a:ext uri="{FF2B5EF4-FFF2-40B4-BE49-F238E27FC236}">
                <a16:creationId xmlns:a16="http://schemas.microsoft.com/office/drawing/2014/main" id="{385A41C6-C3FB-99AA-3A37-9ED354161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35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lage of different vehicles&#10;&#10;Description automatically generated with low confidence">
            <a:extLst>
              <a:ext uri="{FF2B5EF4-FFF2-40B4-BE49-F238E27FC236}">
                <a16:creationId xmlns:a16="http://schemas.microsoft.com/office/drawing/2014/main" id="{A91EE9B3-5372-C2CA-604F-97C85DA04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76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ruck, car, cake, vehicle&#10;&#10;Description automatically generated">
            <a:extLst>
              <a:ext uri="{FF2B5EF4-FFF2-40B4-BE49-F238E27FC236}">
                <a16:creationId xmlns:a16="http://schemas.microsoft.com/office/drawing/2014/main" id="{EC274FBE-9D70-A87F-F3CE-48E051812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93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ruck, car, outdoor, yellow&#10;&#10;Description automatically generated">
            <a:extLst>
              <a:ext uri="{FF2B5EF4-FFF2-40B4-BE49-F238E27FC236}">
                <a16:creationId xmlns:a16="http://schemas.microsoft.com/office/drawing/2014/main" id="{0B7B26F7-4780-18B6-CB57-3BC985411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16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Bennett</dc:creator>
  <cp:lastModifiedBy>Justin Bennett</cp:lastModifiedBy>
  <cp:revision>2</cp:revision>
  <cp:lastPrinted>2022-11-23T15:50:58Z</cp:lastPrinted>
  <dcterms:created xsi:type="dcterms:W3CDTF">2022-11-22T13:38:25Z</dcterms:created>
  <dcterms:modified xsi:type="dcterms:W3CDTF">2022-11-23T15:57:42Z</dcterms:modified>
</cp:coreProperties>
</file>