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6" r:id="rId2"/>
    <p:sldId id="267" r:id="rId3"/>
    <p:sldId id="268" r:id="rId4"/>
    <p:sldId id="270" r:id="rId5"/>
    <p:sldId id="280" r:id="rId6"/>
    <p:sldId id="271" r:id="rId7"/>
    <p:sldId id="272" r:id="rId8"/>
    <p:sldId id="273" r:id="rId9"/>
    <p:sldId id="274" r:id="rId10"/>
    <p:sldId id="275" r:id="rId11"/>
    <p:sldId id="276" r:id="rId12"/>
    <p:sldId id="277" r:id="rId13"/>
    <p:sldId id="278" r:id="rId14"/>
    <p:sldId id="279"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72907"/>
  </p:normalViewPr>
  <p:slideViewPr>
    <p:cSldViewPr snapToGrid="0" snapToObjects="1" showGuides="1">
      <p:cViewPr varScale="1">
        <p:scale>
          <a:sx n="74" d="100"/>
          <a:sy n="74" d="100"/>
        </p:scale>
        <p:origin x="456" y="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21" d="100"/>
          <a:sy n="121" d="100"/>
        </p:scale>
        <p:origin x="50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4AD670E-86A7-C54C-BB31-C744CCE782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6493189-A3B7-5940-ADEF-858641DC93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333976-3FD2-C145-978C-5CB0E5EF6A09}" type="datetimeFigureOut">
              <a:rPr lang="en-US" smtClean="0"/>
              <a:t>3/30/2020</a:t>
            </a:fld>
            <a:endParaRPr lang="en-US"/>
          </a:p>
        </p:txBody>
      </p:sp>
      <p:sp>
        <p:nvSpPr>
          <p:cNvPr id="4" name="Footer Placeholder 3">
            <a:extLst>
              <a:ext uri="{FF2B5EF4-FFF2-40B4-BE49-F238E27FC236}">
                <a16:creationId xmlns:a16="http://schemas.microsoft.com/office/drawing/2014/main" xmlns="" id="{E7BDF956-78B5-B34E-B1C0-AE0137E981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41E23A5-BA6C-F34C-A010-35E1BAED73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F39170-4B92-7D4E-A0B1-F8E524DE6011}" type="slidenum">
              <a:rPr lang="en-US" smtClean="0"/>
              <a:t>‹#›</a:t>
            </a:fld>
            <a:endParaRPr lang="en-US"/>
          </a:p>
        </p:txBody>
      </p:sp>
    </p:spTree>
    <p:extLst>
      <p:ext uri="{BB962C8B-B14F-4D97-AF65-F5344CB8AC3E}">
        <p14:creationId xmlns:p14="http://schemas.microsoft.com/office/powerpoint/2010/main" val="98853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79AE3-9A79-044F-BE98-8F900BD2005B}"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6D8A7-808E-B948-94CB-BE808DFBFD1F}" type="slidenum">
              <a:rPr lang="en-US" smtClean="0"/>
              <a:t>‹#›</a:t>
            </a:fld>
            <a:endParaRPr lang="en-US"/>
          </a:p>
        </p:txBody>
      </p:sp>
    </p:spTree>
    <p:extLst>
      <p:ext uri="{BB962C8B-B14F-4D97-AF65-F5344CB8AC3E}">
        <p14:creationId xmlns:p14="http://schemas.microsoft.com/office/powerpoint/2010/main" val="147358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xmlns="" id="{D80413B8-F01E-C145-A0BD-7CBB0E06D0F9}"/>
              </a:ext>
            </a:extLst>
          </p:cNvPr>
          <p:cNvSpPr/>
          <p:nvPr userDrawn="1"/>
        </p:nvSpPr>
        <p:spPr>
          <a:xfrm>
            <a:off x="5116945" y="0"/>
            <a:ext cx="5766955" cy="6858000"/>
          </a:xfrm>
          <a:custGeom>
            <a:avLst/>
            <a:gdLst>
              <a:gd name="connsiteX0" fmla="*/ 0 w 7481455"/>
              <a:gd name="connsiteY0" fmla="*/ 6858000 h 6858000"/>
              <a:gd name="connsiteX1" fmla="*/ 1714500 w 7481455"/>
              <a:gd name="connsiteY1" fmla="*/ 0 h 6858000"/>
              <a:gd name="connsiteX2" fmla="*/ 7481455 w 7481455"/>
              <a:gd name="connsiteY2" fmla="*/ 0 h 6858000"/>
              <a:gd name="connsiteX3" fmla="*/ 5766955 w 7481455"/>
              <a:gd name="connsiteY3" fmla="*/ 6858000 h 6858000"/>
              <a:gd name="connsiteX4" fmla="*/ 0 w 7481455"/>
              <a:gd name="connsiteY4" fmla="*/ 6858000 h 6858000"/>
              <a:gd name="connsiteX0" fmla="*/ 0 w 5766955"/>
              <a:gd name="connsiteY0" fmla="*/ 6858000 h 6858000"/>
              <a:gd name="connsiteX1" fmla="*/ 1714500 w 5766955"/>
              <a:gd name="connsiteY1" fmla="*/ 0 h 6858000"/>
              <a:gd name="connsiteX2" fmla="*/ 5763491 w 5766955"/>
              <a:gd name="connsiteY2" fmla="*/ 0 h 6858000"/>
              <a:gd name="connsiteX3" fmla="*/ 5766955 w 5766955"/>
              <a:gd name="connsiteY3" fmla="*/ 6858000 h 6858000"/>
              <a:gd name="connsiteX4" fmla="*/ 0 w 57669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6955" h="6858000">
                <a:moveTo>
                  <a:pt x="0" y="6858000"/>
                </a:moveTo>
                <a:lnTo>
                  <a:pt x="1714500" y="0"/>
                </a:lnTo>
                <a:lnTo>
                  <a:pt x="5763491" y="0"/>
                </a:lnTo>
                <a:cubicBezTo>
                  <a:pt x="5764646" y="2286000"/>
                  <a:pt x="5765800" y="4572000"/>
                  <a:pt x="5766955" y="6858000"/>
                </a:cubicBezTo>
                <a:lnTo>
                  <a:pt x="0" y="6858000"/>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xmlns="" id="{71061E59-EC7A-A04D-9CA7-43AE75432851}"/>
              </a:ext>
            </a:extLst>
          </p:cNvPr>
          <p:cNvSpPr>
            <a:spLocks noGrp="1"/>
          </p:cNvSpPr>
          <p:nvPr>
            <p:ph type="pic" sz="quarter" idx="10" hasCustomPrompt="1"/>
          </p:nvPr>
        </p:nvSpPr>
        <p:spPr>
          <a:xfrm>
            <a:off x="5233555" y="0"/>
            <a:ext cx="6958445" cy="6858000"/>
          </a:xfrm>
          <a:custGeom>
            <a:avLst/>
            <a:gdLst>
              <a:gd name="connsiteX0" fmla="*/ 0 w 6954981"/>
              <a:gd name="connsiteY0" fmla="*/ 6858000 h 6858000"/>
              <a:gd name="connsiteX1" fmla="*/ 1714500 w 6954981"/>
              <a:gd name="connsiteY1" fmla="*/ 0 h 6858000"/>
              <a:gd name="connsiteX2" fmla="*/ 6954981 w 6954981"/>
              <a:gd name="connsiteY2" fmla="*/ 0 h 6858000"/>
              <a:gd name="connsiteX3" fmla="*/ 5240481 w 6954981"/>
              <a:gd name="connsiteY3" fmla="*/ 6858000 h 6858000"/>
              <a:gd name="connsiteX4" fmla="*/ 0 w 6954981"/>
              <a:gd name="connsiteY4" fmla="*/ 6858000 h 6858000"/>
              <a:gd name="connsiteX0" fmla="*/ 0 w 6958445"/>
              <a:gd name="connsiteY0" fmla="*/ 6858000 h 6858000"/>
              <a:gd name="connsiteX1" fmla="*/ 1714500 w 6958445"/>
              <a:gd name="connsiteY1" fmla="*/ 0 h 6858000"/>
              <a:gd name="connsiteX2" fmla="*/ 6954981 w 6958445"/>
              <a:gd name="connsiteY2" fmla="*/ 0 h 6858000"/>
              <a:gd name="connsiteX3" fmla="*/ 6958445 w 6958445"/>
              <a:gd name="connsiteY3" fmla="*/ 6858000 h 6858000"/>
              <a:gd name="connsiteX4" fmla="*/ 0 w 69584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8445" h="6858000">
                <a:moveTo>
                  <a:pt x="0" y="6858000"/>
                </a:moveTo>
                <a:lnTo>
                  <a:pt x="1714500" y="0"/>
                </a:lnTo>
                <a:lnTo>
                  <a:pt x="6954981" y="0"/>
                </a:lnTo>
                <a:cubicBezTo>
                  <a:pt x="6956136" y="2286000"/>
                  <a:pt x="6957290" y="4572000"/>
                  <a:pt x="6958445" y="6858000"/>
                </a:cubicBezTo>
                <a:lnTo>
                  <a:pt x="0" y="6858000"/>
                </a:lnTo>
                <a:close/>
              </a:path>
            </a:pathLst>
          </a:custGeom>
          <a:pattFill prst="pct5">
            <a:fgClr>
              <a:schemeClr val="bg2"/>
            </a:fgClr>
            <a:bgClr>
              <a:schemeClr val="bg1"/>
            </a:bgClr>
          </a:pattFill>
          <a:ln>
            <a:noFill/>
          </a:ln>
        </p:spPr>
        <p:txBody>
          <a:bodyPr/>
          <a:lstStyle>
            <a:lvl1pPr marL="0" indent="0" algn="ctr">
              <a:buNone/>
              <a:defRPr sz="2000"/>
            </a:lvl1pPr>
          </a:lstStyle>
          <a:p>
            <a:r>
              <a:rPr lang="en-US" dirty="0"/>
              <a:t>Image Placeholder</a:t>
            </a:r>
          </a:p>
        </p:txBody>
      </p:sp>
      <p:sp>
        <p:nvSpPr>
          <p:cNvPr id="13" name="Text Placeholder 12">
            <a:extLst>
              <a:ext uri="{FF2B5EF4-FFF2-40B4-BE49-F238E27FC236}">
                <a16:creationId xmlns:a16="http://schemas.microsoft.com/office/drawing/2014/main" xmlns="" id="{847BBE5C-F284-2545-8992-5831ED584732}"/>
              </a:ext>
            </a:extLst>
          </p:cNvPr>
          <p:cNvSpPr>
            <a:spLocks noGrp="1"/>
          </p:cNvSpPr>
          <p:nvPr>
            <p:ph type="body" sz="quarter" idx="11" hasCustomPrompt="1"/>
          </p:nvPr>
        </p:nvSpPr>
        <p:spPr>
          <a:xfrm>
            <a:off x="414339" y="3677259"/>
            <a:ext cx="4068650" cy="930275"/>
          </a:xfrm>
          <a:prstGeom prst="rect">
            <a:avLst/>
          </a:prstGeom>
        </p:spPr>
        <p:txBody>
          <a:bodyPr/>
          <a:lstStyle>
            <a:lvl1pPr marL="0" indent="0">
              <a:lnSpc>
                <a:spcPts val="4040"/>
              </a:lnSpc>
              <a:buNone/>
              <a:defRPr sz="3200" b="1" i="0">
                <a:latin typeface="Arial" panose="020B0604020202020204" pitchFamily="34" charset="0"/>
                <a:cs typeface="Arial" panose="020B0604020202020204" pitchFamily="34" charset="0"/>
              </a:defRPr>
            </a:lvl1pPr>
          </a:lstStyle>
          <a:p>
            <a:pPr lvl="0"/>
            <a:r>
              <a:rPr lang="en-US" dirty="0"/>
              <a:t>Presentation title to go here</a:t>
            </a:r>
          </a:p>
        </p:txBody>
      </p:sp>
      <p:sp>
        <p:nvSpPr>
          <p:cNvPr id="7" name="Text Placeholder 14">
            <a:extLst>
              <a:ext uri="{FF2B5EF4-FFF2-40B4-BE49-F238E27FC236}">
                <a16:creationId xmlns:a16="http://schemas.microsoft.com/office/drawing/2014/main" xmlns="" id="{0D6C1109-9F3C-9243-811A-A2A170B99C3D}"/>
              </a:ext>
            </a:extLst>
          </p:cNvPr>
          <p:cNvSpPr>
            <a:spLocks noGrp="1"/>
          </p:cNvSpPr>
          <p:nvPr>
            <p:ph type="body" sz="quarter" idx="13" hasCustomPrompt="1"/>
          </p:nvPr>
        </p:nvSpPr>
        <p:spPr>
          <a:xfrm>
            <a:off x="414338" y="4831772"/>
            <a:ext cx="4333875" cy="563418"/>
          </a:xfrm>
          <a:prstGeom prst="rect">
            <a:avLst/>
          </a:prstGeom>
        </p:spPr>
        <p:txBody>
          <a:bodyPr/>
          <a:lstStyle>
            <a:lvl1pPr marL="0" indent="0">
              <a:lnSpc>
                <a:spcPts val="2320"/>
              </a:lnSpc>
              <a:buNone/>
              <a:defRPr sz="1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a:t>
            </a:r>
          </a:p>
        </p:txBody>
      </p:sp>
      <p:pic>
        <p:nvPicPr>
          <p:cNvPr id="9" name="Picture 8">
            <a:extLst>
              <a:ext uri="{FF2B5EF4-FFF2-40B4-BE49-F238E27FC236}">
                <a16:creationId xmlns:a16="http://schemas.microsoft.com/office/drawing/2014/main" xmlns="" id="{1718636E-D619-7A47-8D97-3FA4FFF1E0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180" y="2352738"/>
            <a:ext cx="2938266" cy="833609"/>
          </a:xfrm>
          <a:prstGeom prst="rect">
            <a:avLst/>
          </a:prstGeom>
        </p:spPr>
      </p:pic>
    </p:spTree>
    <p:extLst>
      <p:ext uri="{BB962C8B-B14F-4D97-AF65-F5344CB8AC3E}">
        <p14:creationId xmlns:p14="http://schemas.microsoft.com/office/powerpoint/2010/main" val="755432594"/>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xmlns="" id="{BA66E82D-8ACD-374A-99BC-1368AA7D3698}"/>
              </a:ext>
            </a:extLst>
          </p:cNvPr>
          <p:cNvSpPr/>
          <p:nvPr userDrawn="1"/>
        </p:nvSpPr>
        <p:spPr>
          <a:xfrm flipH="1">
            <a:off x="648454" y="0"/>
            <a:ext cx="5571060" cy="6872176"/>
          </a:xfrm>
          <a:custGeom>
            <a:avLst/>
            <a:gdLst>
              <a:gd name="connsiteX0" fmla="*/ 0 w 7501317"/>
              <a:gd name="connsiteY0" fmla="*/ 6858000 h 6858000"/>
              <a:gd name="connsiteX1" fmla="*/ 1714500 w 7501317"/>
              <a:gd name="connsiteY1" fmla="*/ 0 h 6858000"/>
              <a:gd name="connsiteX2" fmla="*/ 7501317 w 7501317"/>
              <a:gd name="connsiteY2" fmla="*/ 0 h 6858000"/>
              <a:gd name="connsiteX3" fmla="*/ 5786817 w 7501317"/>
              <a:gd name="connsiteY3" fmla="*/ 6858000 h 6858000"/>
              <a:gd name="connsiteX4" fmla="*/ 0 w 7501317"/>
              <a:gd name="connsiteY4" fmla="*/ 6858000 h 6858000"/>
              <a:gd name="connsiteX0" fmla="*/ 0 w 7285560"/>
              <a:gd name="connsiteY0" fmla="*/ 6847726 h 6858000"/>
              <a:gd name="connsiteX1" fmla="*/ 1498743 w 7285560"/>
              <a:gd name="connsiteY1" fmla="*/ 0 h 6858000"/>
              <a:gd name="connsiteX2" fmla="*/ 7285560 w 7285560"/>
              <a:gd name="connsiteY2" fmla="*/ 0 h 6858000"/>
              <a:gd name="connsiteX3" fmla="*/ 5571060 w 7285560"/>
              <a:gd name="connsiteY3" fmla="*/ 6858000 h 6858000"/>
              <a:gd name="connsiteX4" fmla="*/ 0 w 7285560"/>
              <a:gd name="connsiteY4" fmla="*/ 6847726 h 6858000"/>
              <a:gd name="connsiteX0" fmla="*/ 0 w 5571060"/>
              <a:gd name="connsiteY0" fmla="*/ 6847726 h 6858000"/>
              <a:gd name="connsiteX1" fmla="*/ 1498743 w 5571060"/>
              <a:gd name="connsiteY1" fmla="*/ 0 h 6858000"/>
              <a:gd name="connsiteX2" fmla="*/ 5487582 w 5571060"/>
              <a:gd name="connsiteY2" fmla="*/ 0 h 6858000"/>
              <a:gd name="connsiteX3" fmla="*/ 5571060 w 5571060"/>
              <a:gd name="connsiteY3" fmla="*/ 6858000 h 6858000"/>
              <a:gd name="connsiteX4" fmla="*/ 0 w 5571060"/>
              <a:gd name="connsiteY4" fmla="*/ 684772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060" h="6858000">
                <a:moveTo>
                  <a:pt x="0" y="6847726"/>
                </a:moveTo>
                <a:lnTo>
                  <a:pt x="1498743" y="0"/>
                </a:lnTo>
                <a:lnTo>
                  <a:pt x="5487582" y="0"/>
                </a:lnTo>
                <a:lnTo>
                  <a:pt x="5571060" y="6858000"/>
                </a:lnTo>
                <a:lnTo>
                  <a:pt x="0" y="6847726"/>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Placeholder 12">
            <a:extLst>
              <a:ext uri="{FF2B5EF4-FFF2-40B4-BE49-F238E27FC236}">
                <a16:creationId xmlns:a16="http://schemas.microsoft.com/office/drawing/2014/main" xmlns="" id="{C9B7873C-D68B-D740-A48C-F2458786F4AE}"/>
              </a:ext>
            </a:extLst>
          </p:cNvPr>
          <p:cNvSpPr>
            <a:spLocks noGrp="1"/>
          </p:cNvSpPr>
          <p:nvPr>
            <p:ph type="body" sz="quarter" idx="11" hasCustomPrompt="1"/>
          </p:nvPr>
        </p:nvSpPr>
        <p:spPr>
          <a:xfrm>
            <a:off x="6527800" y="2480713"/>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a16="http://schemas.microsoft.com/office/drawing/2014/main" xmlns="" id="{4EA5BC7A-9592-584F-99B8-200BD13525FA}"/>
              </a:ext>
            </a:extLst>
          </p:cNvPr>
          <p:cNvSpPr>
            <a:spLocks noGrp="1"/>
          </p:cNvSpPr>
          <p:nvPr>
            <p:ph type="body" sz="quarter" idx="12" hasCustomPrompt="1"/>
          </p:nvPr>
        </p:nvSpPr>
        <p:spPr>
          <a:xfrm>
            <a:off x="6527800" y="3139093"/>
            <a:ext cx="4993640" cy="1251837"/>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sp>
        <p:nvSpPr>
          <p:cNvPr id="6" name="Picture Placeholder 5">
            <a:extLst>
              <a:ext uri="{FF2B5EF4-FFF2-40B4-BE49-F238E27FC236}">
                <a16:creationId xmlns:a16="http://schemas.microsoft.com/office/drawing/2014/main" xmlns="" id="{35B47FFC-834C-E740-AC1D-5B66B45FCB74}"/>
              </a:ext>
            </a:extLst>
          </p:cNvPr>
          <p:cNvSpPr>
            <a:spLocks noGrp="1"/>
          </p:cNvSpPr>
          <p:nvPr>
            <p:ph type="pic" sz="quarter" idx="13" hasCustomPrompt="1"/>
          </p:nvPr>
        </p:nvSpPr>
        <p:spPr>
          <a:xfrm>
            <a:off x="0" y="0"/>
            <a:ext cx="6117579" cy="6858000"/>
          </a:xfrm>
          <a:custGeom>
            <a:avLst/>
            <a:gdLst>
              <a:gd name="connsiteX0" fmla="*/ 0 w 4636736"/>
              <a:gd name="connsiteY0" fmla="*/ 0 h 6858000"/>
              <a:gd name="connsiteX1" fmla="*/ 4636736 w 4636736"/>
              <a:gd name="connsiteY1" fmla="*/ 0 h 6858000"/>
              <a:gd name="connsiteX2" fmla="*/ 4636736 w 4636736"/>
              <a:gd name="connsiteY2" fmla="*/ 6858000 h 6858000"/>
              <a:gd name="connsiteX3" fmla="*/ 0 w 4636736"/>
              <a:gd name="connsiteY3" fmla="*/ 6858000 h 6858000"/>
              <a:gd name="connsiteX4" fmla="*/ 0 w 4636736"/>
              <a:gd name="connsiteY4" fmla="*/ 0 h 6858000"/>
              <a:gd name="connsiteX0" fmla="*/ 0 w 6117579"/>
              <a:gd name="connsiteY0" fmla="*/ 0 h 6858000"/>
              <a:gd name="connsiteX1" fmla="*/ 4636736 w 6117579"/>
              <a:gd name="connsiteY1" fmla="*/ 0 h 6858000"/>
              <a:gd name="connsiteX2" fmla="*/ 6117579 w 6117579"/>
              <a:gd name="connsiteY2" fmla="*/ 6858000 h 6858000"/>
              <a:gd name="connsiteX3" fmla="*/ 0 w 6117579"/>
              <a:gd name="connsiteY3" fmla="*/ 6858000 h 6858000"/>
              <a:gd name="connsiteX4" fmla="*/ 0 w 611757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7579" h="6858000">
                <a:moveTo>
                  <a:pt x="0" y="0"/>
                </a:moveTo>
                <a:lnTo>
                  <a:pt x="4636736" y="0"/>
                </a:lnTo>
                <a:lnTo>
                  <a:pt x="6117579" y="6858000"/>
                </a:lnTo>
                <a:lnTo>
                  <a:pt x="0" y="6858000"/>
                </a:lnTo>
                <a:lnTo>
                  <a:pt x="0" y="0"/>
                </a:lnTo>
                <a:close/>
              </a:path>
            </a:pathLst>
          </a:custGeom>
          <a:pattFill prst="pct5">
            <a:fgClr>
              <a:schemeClr val="accent1"/>
            </a:fgClr>
            <a:bgClr>
              <a:schemeClr val="bg1"/>
            </a:bgClr>
          </a:pattFill>
        </p:spPr>
        <p:txBody>
          <a:bodyPr/>
          <a:lstStyle>
            <a:lvl1pPr marL="0" indent="0" algn="ctr">
              <a:buNone/>
              <a:defRPr sz="2000"/>
            </a:lvl1pPr>
          </a:lstStyle>
          <a:p>
            <a:r>
              <a:rPr lang="en-US" dirty="0"/>
              <a:t>Image Placeholder</a:t>
            </a:r>
          </a:p>
        </p:txBody>
      </p:sp>
    </p:spTree>
    <p:extLst>
      <p:ext uri="{BB962C8B-B14F-4D97-AF65-F5344CB8AC3E}">
        <p14:creationId xmlns:p14="http://schemas.microsoft.com/office/powerpoint/2010/main" val="1005760821"/>
      </p:ext>
    </p:extLst>
  </p:cSld>
  <p:clrMapOvr>
    <a:masterClrMapping/>
  </p:clrMapOvr>
  <p:extLst mod="1">
    <p:ext uri="{DCECCB84-F9BA-43D5-87BE-67443E8EF086}">
      <p15:sldGuideLst xmlns:p15="http://schemas.microsoft.com/office/powerpoint/2012/main">
        <p15:guide id="1" pos="41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 tex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752E096-2D88-EC4D-93E1-32221111125A}"/>
              </a:ext>
            </a:extLst>
          </p:cNvPr>
          <p:cNvSpPr/>
          <p:nvPr userDrawn="1"/>
        </p:nvSpPr>
        <p:spPr>
          <a:xfrm>
            <a:off x="1034355" y="1472765"/>
            <a:ext cx="3911196" cy="3912914"/>
          </a:xfrm>
          <a:prstGeom prst="rect">
            <a:avLst/>
          </a:prstGeom>
          <a:solidFill>
            <a:srgbClr val="003B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
            <a:extLst>
              <a:ext uri="{FF2B5EF4-FFF2-40B4-BE49-F238E27FC236}">
                <a16:creationId xmlns:a16="http://schemas.microsoft.com/office/drawing/2014/main" xmlns="" id="{281CF8A3-210B-CD45-88EC-60AE78F62529}"/>
              </a:ext>
            </a:extLst>
          </p:cNvPr>
          <p:cNvSpPr>
            <a:spLocks noGrp="1"/>
          </p:cNvSpPr>
          <p:nvPr>
            <p:ph type="pic" sz="quarter" idx="10" hasCustomPrompt="1"/>
          </p:nvPr>
        </p:nvSpPr>
        <p:spPr>
          <a:xfrm>
            <a:off x="1252075" y="1255045"/>
            <a:ext cx="3911196" cy="3912914"/>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10" name="Text Placeholder 12">
            <a:extLst>
              <a:ext uri="{FF2B5EF4-FFF2-40B4-BE49-F238E27FC236}">
                <a16:creationId xmlns:a16="http://schemas.microsoft.com/office/drawing/2014/main" xmlns="" id="{3B09686F-99A6-6840-8EB1-4EC614079A65}"/>
              </a:ext>
            </a:extLst>
          </p:cNvPr>
          <p:cNvSpPr>
            <a:spLocks noGrp="1"/>
          </p:cNvSpPr>
          <p:nvPr>
            <p:ph type="body" sz="quarter" idx="11" hasCustomPrompt="1"/>
          </p:nvPr>
        </p:nvSpPr>
        <p:spPr>
          <a:xfrm>
            <a:off x="6527800" y="2480713"/>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11" name="Text Placeholder 14">
            <a:extLst>
              <a:ext uri="{FF2B5EF4-FFF2-40B4-BE49-F238E27FC236}">
                <a16:creationId xmlns:a16="http://schemas.microsoft.com/office/drawing/2014/main" xmlns="" id="{8F26661F-AC62-0044-A39C-DF5A3DAB67C4}"/>
              </a:ext>
            </a:extLst>
          </p:cNvPr>
          <p:cNvSpPr>
            <a:spLocks noGrp="1"/>
          </p:cNvSpPr>
          <p:nvPr>
            <p:ph type="body" sz="quarter" idx="12" hasCustomPrompt="1"/>
          </p:nvPr>
        </p:nvSpPr>
        <p:spPr>
          <a:xfrm>
            <a:off x="6527800" y="3139093"/>
            <a:ext cx="4993640" cy="1251837"/>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8" name="Picture 7">
            <a:extLst>
              <a:ext uri="{FF2B5EF4-FFF2-40B4-BE49-F238E27FC236}">
                <a16:creationId xmlns:a16="http://schemas.microsoft.com/office/drawing/2014/main" xmlns="" id="{B09ECBD1-98CF-2F4C-9974-ACC94BDAFB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147" y="5947208"/>
            <a:ext cx="1941406" cy="550792"/>
          </a:xfrm>
          <a:prstGeom prst="rect">
            <a:avLst/>
          </a:prstGeom>
        </p:spPr>
      </p:pic>
    </p:spTree>
    <p:extLst>
      <p:ext uri="{BB962C8B-B14F-4D97-AF65-F5344CB8AC3E}">
        <p14:creationId xmlns:p14="http://schemas.microsoft.com/office/powerpoint/2010/main" val="283777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lumn servi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8677E3-8170-D643-8000-FD45549862F7}"/>
              </a:ext>
            </a:extLst>
          </p:cNvPr>
          <p:cNvSpPr/>
          <p:nvPr userDrawn="1"/>
        </p:nvSpPr>
        <p:spPr>
          <a:xfrm>
            <a:off x="-6096" y="1357745"/>
            <a:ext cx="12198096" cy="55002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C01D79F0-65E3-9446-9450-92C4994571DF}"/>
              </a:ext>
            </a:extLst>
          </p:cNvPr>
          <p:cNvSpPr/>
          <p:nvPr userDrawn="1"/>
        </p:nvSpPr>
        <p:spPr>
          <a:xfrm>
            <a:off x="3044952" y="1357744"/>
            <a:ext cx="9147048" cy="550025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16F6EA72-6D02-8D47-AD80-313966739170}"/>
              </a:ext>
            </a:extLst>
          </p:cNvPr>
          <p:cNvSpPr/>
          <p:nvPr userDrawn="1"/>
        </p:nvSpPr>
        <p:spPr>
          <a:xfrm>
            <a:off x="6096000" y="1357744"/>
            <a:ext cx="6096000" cy="550025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2B59A221-E85D-6D4B-B9EF-D8E1FF033658}"/>
              </a:ext>
            </a:extLst>
          </p:cNvPr>
          <p:cNvSpPr/>
          <p:nvPr userDrawn="1"/>
        </p:nvSpPr>
        <p:spPr>
          <a:xfrm>
            <a:off x="9147048" y="1357744"/>
            <a:ext cx="3044952" cy="5500255"/>
          </a:xfrm>
          <a:prstGeom prst="rect">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4"/>
              </a:solidFill>
            </a:endParaRPr>
          </a:p>
        </p:txBody>
      </p:sp>
      <p:sp>
        <p:nvSpPr>
          <p:cNvPr id="8" name="Text Placeholder 12">
            <a:extLst>
              <a:ext uri="{FF2B5EF4-FFF2-40B4-BE49-F238E27FC236}">
                <a16:creationId xmlns:a16="http://schemas.microsoft.com/office/drawing/2014/main" xmlns="" id="{2F52B6E8-E329-EA44-9851-BFC0AA4DEEA2}"/>
              </a:ext>
            </a:extLst>
          </p:cNvPr>
          <p:cNvSpPr>
            <a:spLocks noGrp="1"/>
          </p:cNvSpPr>
          <p:nvPr>
            <p:ph type="body" sz="quarter" idx="11" hasCustomPrompt="1"/>
          </p:nvPr>
        </p:nvSpPr>
        <p:spPr>
          <a:xfrm>
            <a:off x="2051536" y="438511"/>
            <a:ext cx="8082832" cy="577467"/>
          </a:xfrm>
          <a:prstGeom prst="rect">
            <a:avLst/>
          </a:prstGeom>
        </p:spPr>
        <p:txBody>
          <a:bodyPr/>
          <a:lstStyle>
            <a:lvl1pPr marL="0" indent="0" algn="ctr">
              <a:buNone/>
              <a:defRPr sz="3200" b="1" i="0">
                <a:latin typeface="Arial" panose="020B0604020202020204" pitchFamily="34" charset="0"/>
                <a:cs typeface="Arial" panose="020B0604020202020204" pitchFamily="34" charset="0"/>
              </a:defRPr>
            </a:lvl1pPr>
          </a:lstStyle>
          <a:p>
            <a:pPr lvl="0"/>
            <a:r>
              <a:rPr lang="en-US" dirty="0"/>
              <a:t>Title to go here</a:t>
            </a:r>
          </a:p>
        </p:txBody>
      </p:sp>
      <p:sp>
        <p:nvSpPr>
          <p:cNvPr id="12" name="Text Placeholder 11">
            <a:extLst>
              <a:ext uri="{FF2B5EF4-FFF2-40B4-BE49-F238E27FC236}">
                <a16:creationId xmlns:a16="http://schemas.microsoft.com/office/drawing/2014/main" xmlns="" id="{24F7E596-CAD4-B245-886E-EA035B87AC19}"/>
              </a:ext>
            </a:extLst>
          </p:cNvPr>
          <p:cNvSpPr>
            <a:spLocks noGrp="1"/>
          </p:cNvSpPr>
          <p:nvPr>
            <p:ph type="body" sz="quarter" idx="12" hasCustomPrompt="1"/>
          </p:nvPr>
        </p:nvSpPr>
        <p:spPr>
          <a:xfrm>
            <a:off x="237551" y="3429000"/>
            <a:ext cx="2563755" cy="642874"/>
          </a:xfrm>
          <a:prstGeom prst="rect">
            <a:avLst/>
          </a:prstGeom>
        </p:spPr>
        <p:txBody>
          <a:bodyPr/>
          <a:lstStyle>
            <a:lvl1pPr marL="0" indent="0" algn="ctr">
              <a:lnSpc>
                <a:spcPct val="100000"/>
              </a:lnSpc>
              <a:buNone/>
              <a:defRPr sz="2000" b="0"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4" name="Text Placeholder 11">
            <a:extLst>
              <a:ext uri="{FF2B5EF4-FFF2-40B4-BE49-F238E27FC236}">
                <a16:creationId xmlns:a16="http://schemas.microsoft.com/office/drawing/2014/main" xmlns="" id="{7A56E0D5-7083-F048-970B-37D9FCB0E182}"/>
              </a:ext>
            </a:extLst>
          </p:cNvPr>
          <p:cNvSpPr>
            <a:spLocks noGrp="1"/>
          </p:cNvSpPr>
          <p:nvPr>
            <p:ph type="body" sz="quarter" idx="13" hasCustomPrompt="1"/>
          </p:nvPr>
        </p:nvSpPr>
        <p:spPr>
          <a:xfrm>
            <a:off x="237551"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5" name="Text Placeholder 11">
            <a:extLst>
              <a:ext uri="{FF2B5EF4-FFF2-40B4-BE49-F238E27FC236}">
                <a16:creationId xmlns:a16="http://schemas.microsoft.com/office/drawing/2014/main" xmlns="" id="{B3C8D985-9A58-AD43-BE18-BC71ACE76837}"/>
              </a:ext>
            </a:extLst>
          </p:cNvPr>
          <p:cNvSpPr>
            <a:spLocks noGrp="1"/>
          </p:cNvSpPr>
          <p:nvPr>
            <p:ph type="body" sz="quarter" idx="14" hasCustomPrompt="1"/>
          </p:nvPr>
        </p:nvSpPr>
        <p:spPr>
          <a:xfrm>
            <a:off x="3288599" y="3429000"/>
            <a:ext cx="2563755" cy="642874"/>
          </a:xfrm>
          <a:prstGeom prst="rect">
            <a:avLst/>
          </a:prstGeom>
        </p:spPr>
        <p:txBody>
          <a:bodyPr/>
          <a:lstStyle>
            <a:lvl1pPr marL="0" indent="0" algn="ctr">
              <a:lnSpc>
                <a:spcPct val="100000"/>
              </a:lnSpc>
              <a:buNone/>
              <a:defRPr sz="2000" b="0"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6" name="Text Placeholder 11">
            <a:extLst>
              <a:ext uri="{FF2B5EF4-FFF2-40B4-BE49-F238E27FC236}">
                <a16:creationId xmlns:a16="http://schemas.microsoft.com/office/drawing/2014/main" xmlns="" id="{930287C8-DF09-FD4D-BE3C-0F167277FA20}"/>
              </a:ext>
            </a:extLst>
          </p:cNvPr>
          <p:cNvSpPr>
            <a:spLocks noGrp="1"/>
          </p:cNvSpPr>
          <p:nvPr>
            <p:ph type="body" sz="quarter" idx="15" hasCustomPrompt="1"/>
          </p:nvPr>
        </p:nvSpPr>
        <p:spPr>
          <a:xfrm>
            <a:off x="3288599"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7" name="Text Placeholder 11">
            <a:extLst>
              <a:ext uri="{FF2B5EF4-FFF2-40B4-BE49-F238E27FC236}">
                <a16:creationId xmlns:a16="http://schemas.microsoft.com/office/drawing/2014/main" xmlns="" id="{569C54AF-CDBB-4745-970A-345F7014E021}"/>
              </a:ext>
            </a:extLst>
          </p:cNvPr>
          <p:cNvSpPr>
            <a:spLocks noGrp="1"/>
          </p:cNvSpPr>
          <p:nvPr>
            <p:ph type="body" sz="quarter" idx="16" hasCustomPrompt="1"/>
          </p:nvPr>
        </p:nvSpPr>
        <p:spPr>
          <a:xfrm>
            <a:off x="6348670" y="3429000"/>
            <a:ext cx="2563755" cy="642874"/>
          </a:xfrm>
          <a:prstGeom prst="rect">
            <a:avLst/>
          </a:prstGeom>
        </p:spPr>
        <p:txBody>
          <a:bodyPr/>
          <a:lstStyle>
            <a:lvl1pPr marL="0" indent="0" algn="ctr">
              <a:lnSpc>
                <a:spcPct val="100000"/>
              </a:lnSpc>
              <a:buNone/>
              <a:defRPr sz="2000" b="0"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8" name="Text Placeholder 11">
            <a:extLst>
              <a:ext uri="{FF2B5EF4-FFF2-40B4-BE49-F238E27FC236}">
                <a16:creationId xmlns:a16="http://schemas.microsoft.com/office/drawing/2014/main" xmlns="" id="{3806CBA5-8960-3C4C-9C96-65C67171FEA5}"/>
              </a:ext>
            </a:extLst>
          </p:cNvPr>
          <p:cNvSpPr>
            <a:spLocks noGrp="1"/>
          </p:cNvSpPr>
          <p:nvPr>
            <p:ph type="body" sz="quarter" idx="17" hasCustomPrompt="1"/>
          </p:nvPr>
        </p:nvSpPr>
        <p:spPr>
          <a:xfrm>
            <a:off x="6348670"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9" name="Text Placeholder 11">
            <a:extLst>
              <a:ext uri="{FF2B5EF4-FFF2-40B4-BE49-F238E27FC236}">
                <a16:creationId xmlns:a16="http://schemas.microsoft.com/office/drawing/2014/main" xmlns="" id="{15CCA097-9E2C-574B-9EDE-EF4013EC4AB9}"/>
              </a:ext>
            </a:extLst>
          </p:cNvPr>
          <p:cNvSpPr>
            <a:spLocks noGrp="1"/>
          </p:cNvSpPr>
          <p:nvPr>
            <p:ph type="body" sz="quarter" idx="18" hasCustomPrompt="1"/>
          </p:nvPr>
        </p:nvSpPr>
        <p:spPr>
          <a:xfrm>
            <a:off x="9399718" y="3429000"/>
            <a:ext cx="2563755" cy="642874"/>
          </a:xfrm>
          <a:prstGeom prst="rect">
            <a:avLst/>
          </a:prstGeom>
        </p:spPr>
        <p:txBody>
          <a:bodyPr/>
          <a:lstStyle>
            <a:lvl1pPr marL="0" indent="0" algn="ctr">
              <a:lnSpc>
                <a:spcPct val="100000"/>
              </a:lnSpc>
              <a:buNone/>
              <a:defRPr sz="2000" b="0"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20" name="Text Placeholder 11">
            <a:extLst>
              <a:ext uri="{FF2B5EF4-FFF2-40B4-BE49-F238E27FC236}">
                <a16:creationId xmlns:a16="http://schemas.microsoft.com/office/drawing/2014/main" xmlns="" id="{663B2999-9A23-6B49-A5C2-EBA1E3793905}"/>
              </a:ext>
            </a:extLst>
          </p:cNvPr>
          <p:cNvSpPr>
            <a:spLocks noGrp="1"/>
          </p:cNvSpPr>
          <p:nvPr>
            <p:ph type="body" sz="quarter" idx="19" hasCustomPrompt="1"/>
          </p:nvPr>
        </p:nvSpPr>
        <p:spPr>
          <a:xfrm>
            <a:off x="9399718"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22" name="Picture Placeholder 21">
            <a:extLst>
              <a:ext uri="{FF2B5EF4-FFF2-40B4-BE49-F238E27FC236}">
                <a16:creationId xmlns:a16="http://schemas.microsoft.com/office/drawing/2014/main" xmlns="" id="{1ADE8C90-B167-6C45-B3BE-15F05604DBD4}"/>
              </a:ext>
            </a:extLst>
          </p:cNvPr>
          <p:cNvSpPr>
            <a:spLocks noGrp="1"/>
          </p:cNvSpPr>
          <p:nvPr>
            <p:ph type="pic" sz="quarter" idx="20" hasCustomPrompt="1"/>
          </p:nvPr>
        </p:nvSpPr>
        <p:spPr>
          <a:xfrm>
            <a:off x="706831"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4" name="Picture Placeholder 21">
            <a:extLst>
              <a:ext uri="{FF2B5EF4-FFF2-40B4-BE49-F238E27FC236}">
                <a16:creationId xmlns:a16="http://schemas.microsoft.com/office/drawing/2014/main" xmlns="" id="{8CD3CC93-D188-9042-B46A-D9807AE90584}"/>
              </a:ext>
            </a:extLst>
          </p:cNvPr>
          <p:cNvSpPr>
            <a:spLocks noGrp="1"/>
          </p:cNvSpPr>
          <p:nvPr>
            <p:ph type="pic" sz="quarter" idx="21" hasCustomPrompt="1"/>
          </p:nvPr>
        </p:nvSpPr>
        <p:spPr>
          <a:xfrm>
            <a:off x="3757879"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5" name="Picture Placeholder 21">
            <a:extLst>
              <a:ext uri="{FF2B5EF4-FFF2-40B4-BE49-F238E27FC236}">
                <a16:creationId xmlns:a16="http://schemas.microsoft.com/office/drawing/2014/main" xmlns="" id="{6345E45B-5878-9B4E-9A88-29D8D89D0263}"/>
              </a:ext>
            </a:extLst>
          </p:cNvPr>
          <p:cNvSpPr>
            <a:spLocks noGrp="1"/>
          </p:cNvSpPr>
          <p:nvPr>
            <p:ph type="pic" sz="quarter" idx="22" hasCustomPrompt="1"/>
          </p:nvPr>
        </p:nvSpPr>
        <p:spPr>
          <a:xfrm>
            <a:off x="6820592"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6" name="Picture Placeholder 21">
            <a:extLst>
              <a:ext uri="{FF2B5EF4-FFF2-40B4-BE49-F238E27FC236}">
                <a16:creationId xmlns:a16="http://schemas.microsoft.com/office/drawing/2014/main" xmlns="" id="{F120D6ED-7B38-FC40-9EE1-B6E56F054652}"/>
              </a:ext>
            </a:extLst>
          </p:cNvPr>
          <p:cNvSpPr>
            <a:spLocks noGrp="1"/>
          </p:cNvSpPr>
          <p:nvPr>
            <p:ph type="pic" sz="quarter" idx="23" hasCustomPrompt="1"/>
          </p:nvPr>
        </p:nvSpPr>
        <p:spPr>
          <a:xfrm>
            <a:off x="9871640"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Tree>
    <p:extLst>
      <p:ext uri="{BB962C8B-B14F-4D97-AF65-F5344CB8AC3E}">
        <p14:creationId xmlns:p14="http://schemas.microsoft.com/office/powerpoint/2010/main" val="26073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rizontal imag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1BE1A75-70E8-C242-B282-5637028C0D24}"/>
              </a:ext>
            </a:extLst>
          </p:cNvPr>
          <p:cNvSpPr/>
          <p:nvPr userDrawn="1"/>
        </p:nvSpPr>
        <p:spPr>
          <a:xfrm>
            <a:off x="0" y="5378096"/>
            <a:ext cx="12192000" cy="190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3">
            <a:extLst>
              <a:ext uri="{FF2B5EF4-FFF2-40B4-BE49-F238E27FC236}">
                <a16:creationId xmlns:a16="http://schemas.microsoft.com/office/drawing/2014/main" xmlns="" id="{9A0321CA-D5EC-3740-BB3B-F29BEDA73A9C}"/>
              </a:ext>
            </a:extLst>
          </p:cNvPr>
          <p:cNvSpPr>
            <a:spLocks noGrp="1"/>
          </p:cNvSpPr>
          <p:nvPr>
            <p:ph type="pic" sz="quarter" idx="10" hasCustomPrompt="1"/>
          </p:nvPr>
        </p:nvSpPr>
        <p:spPr>
          <a:xfrm>
            <a:off x="0" y="2562331"/>
            <a:ext cx="12192000" cy="2907885"/>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6" name="Text Placeholder 12">
            <a:extLst>
              <a:ext uri="{FF2B5EF4-FFF2-40B4-BE49-F238E27FC236}">
                <a16:creationId xmlns:a16="http://schemas.microsoft.com/office/drawing/2014/main" xmlns="" id="{BF3CFAC6-AE21-364F-A2DE-4C425234E9A6}"/>
              </a:ext>
            </a:extLst>
          </p:cNvPr>
          <p:cNvSpPr>
            <a:spLocks noGrp="1"/>
          </p:cNvSpPr>
          <p:nvPr>
            <p:ph type="body" sz="quarter" idx="11" hasCustomPrompt="1"/>
          </p:nvPr>
        </p:nvSpPr>
        <p:spPr>
          <a:xfrm>
            <a:off x="3599180" y="678915"/>
            <a:ext cx="4993640" cy="425450"/>
          </a:xfrm>
          <a:prstGeom prst="rect">
            <a:avLst/>
          </a:prstGeom>
        </p:spPr>
        <p:txBody>
          <a:bodyPr/>
          <a:lstStyle>
            <a:lvl1pPr marL="0" indent="0" algn="ctr">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a16="http://schemas.microsoft.com/office/drawing/2014/main" xmlns="" id="{B288772E-2CC7-0A41-BC83-1DE1416888AE}"/>
              </a:ext>
            </a:extLst>
          </p:cNvPr>
          <p:cNvSpPr>
            <a:spLocks noGrp="1"/>
          </p:cNvSpPr>
          <p:nvPr>
            <p:ph type="body" sz="quarter" idx="12" hasCustomPrompt="1"/>
          </p:nvPr>
        </p:nvSpPr>
        <p:spPr>
          <a:xfrm>
            <a:off x="1803540" y="1309602"/>
            <a:ext cx="8584920" cy="694136"/>
          </a:xfrm>
          <a:prstGeom prst="rect">
            <a:avLst/>
          </a:prstGeom>
        </p:spPr>
        <p:txBody>
          <a:bodyPr/>
          <a:lstStyle>
            <a:lvl1pPr marL="0" indent="0" algn="ctr">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8" name="Picture 7">
            <a:extLst>
              <a:ext uri="{FF2B5EF4-FFF2-40B4-BE49-F238E27FC236}">
                <a16:creationId xmlns:a16="http://schemas.microsoft.com/office/drawing/2014/main" xmlns="" id="{CA101D13-9020-4F43-AEE3-F4F54CDCCB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147" y="5947208"/>
            <a:ext cx="1941406" cy="550792"/>
          </a:xfrm>
          <a:prstGeom prst="rect">
            <a:avLst/>
          </a:prstGeom>
        </p:spPr>
      </p:pic>
    </p:spTree>
    <p:extLst>
      <p:ext uri="{BB962C8B-B14F-4D97-AF65-F5344CB8AC3E}">
        <p14:creationId xmlns:p14="http://schemas.microsoft.com/office/powerpoint/2010/main" val="3366429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right, text and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87501D2-9883-0646-99E5-0832A6EC3DC1}"/>
              </a:ext>
            </a:extLst>
          </p:cNvPr>
          <p:cNvSpPr/>
          <p:nvPr userDrawn="1"/>
        </p:nvSpPr>
        <p:spPr>
          <a:xfrm>
            <a:off x="6096000" y="4491613"/>
            <a:ext cx="6096000" cy="236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
            <a:extLst>
              <a:ext uri="{FF2B5EF4-FFF2-40B4-BE49-F238E27FC236}">
                <a16:creationId xmlns:a16="http://schemas.microsoft.com/office/drawing/2014/main" xmlns="" id="{577254E2-75E5-C243-AC27-F48BA85F45FA}"/>
              </a:ext>
            </a:extLst>
          </p:cNvPr>
          <p:cNvSpPr>
            <a:spLocks noGrp="1"/>
          </p:cNvSpPr>
          <p:nvPr>
            <p:ph type="pic" sz="quarter" idx="10" hasCustomPrompt="1"/>
          </p:nvPr>
        </p:nvSpPr>
        <p:spPr>
          <a:xfrm>
            <a:off x="6096000" y="-1"/>
            <a:ext cx="6096000" cy="4491614"/>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6" name="Text Placeholder 11">
            <a:extLst>
              <a:ext uri="{FF2B5EF4-FFF2-40B4-BE49-F238E27FC236}">
                <a16:creationId xmlns:a16="http://schemas.microsoft.com/office/drawing/2014/main" xmlns="" id="{57D9821A-2797-924F-8F32-238A4D03B2A7}"/>
              </a:ext>
            </a:extLst>
          </p:cNvPr>
          <p:cNvSpPr>
            <a:spLocks noGrp="1"/>
          </p:cNvSpPr>
          <p:nvPr>
            <p:ph type="body" sz="quarter" idx="13" hasCustomPrompt="1"/>
          </p:nvPr>
        </p:nvSpPr>
        <p:spPr>
          <a:xfrm>
            <a:off x="6715518" y="4918282"/>
            <a:ext cx="4856963" cy="148656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a:p>
            <a:pPr lvl="0"/>
            <a:r>
              <a:rPr lang="en-US" dirty="0"/>
              <a:t>Name here, Company here</a:t>
            </a:r>
          </a:p>
        </p:txBody>
      </p:sp>
      <p:sp>
        <p:nvSpPr>
          <p:cNvPr id="7" name="Text Placeholder 14">
            <a:extLst>
              <a:ext uri="{FF2B5EF4-FFF2-40B4-BE49-F238E27FC236}">
                <a16:creationId xmlns:a16="http://schemas.microsoft.com/office/drawing/2014/main" xmlns="" id="{186DF12E-0CBA-1D48-B1DC-23918A6F6222}"/>
              </a:ext>
            </a:extLst>
          </p:cNvPr>
          <p:cNvSpPr>
            <a:spLocks noGrp="1"/>
          </p:cNvSpPr>
          <p:nvPr>
            <p:ph type="body" sz="quarter" idx="12" hasCustomPrompt="1"/>
          </p:nvPr>
        </p:nvSpPr>
        <p:spPr>
          <a:xfrm>
            <a:off x="528020" y="1657756"/>
            <a:ext cx="4993640" cy="2110376"/>
          </a:xfrm>
          <a:prstGeom prst="rect">
            <a:avLst/>
          </a:prstGeom>
        </p:spPr>
        <p:txBody>
          <a:bodyPr/>
          <a:lstStyle>
            <a:lvl1pPr marL="285750" indent="-285750" algn="l">
              <a:lnSpc>
                <a:spcPts val="2320"/>
              </a:lnSpc>
              <a:buClr>
                <a:schemeClr val="accent2"/>
              </a:buClr>
              <a:buFont typeface="Wingdings" pitchFamily="2" charset="2"/>
              <a:buChar char="ü"/>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p>
          <a:p>
            <a:pPr lvl="0"/>
            <a:r>
              <a:rPr lang="en-US" dirty="0" err="1"/>
              <a:t>Consectetur</a:t>
            </a:r>
            <a:r>
              <a:rPr lang="en-US" dirty="0"/>
              <a:t> </a:t>
            </a:r>
            <a:r>
              <a:rPr lang="en-US" dirty="0" err="1"/>
              <a:t>adipiscing</a:t>
            </a:r>
            <a:r>
              <a:rPr lang="en-US" dirty="0"/>
              <a:t> </a:t>
            </a:r>
            <a:r>
              <a:rPr lang="en-US" dirty="0" err="1"/>
              <a:t>elit</a:t>
            </a:r>
            <a:r>
              <a:rPr lang="en-US" dirty="0"/>
              <a:t>. </a:t>
            </a:r>
          </a:p>
          <a:p>
            <a:pPr lvl="0"/>
            <a:r>
              <a:rPr lang="en-US" dirty="0" err="1"/>
              <a:t>Suspendisse</a:t>
            </a:r>
            <a:r>
              <a:rPr lang="en-US" dirty="0"/>
              <a:t> tempus </a:t>
            </a:r>
            <a:r>
              <a:rPr lang="en-US" dirty="0" err="1"/>
              <a:t>tellus</a:t>
            </a:r>
            <a:r>
              <a:rPr lang="en-US" dirty="0"/>
              <a:t> </a:t>
            </a:r>
            <a:r>
              <a:rPr lang="en-US" dirty="0" err="1"/>
              <a:t>risus</a:t>
            </a:r>
            <a:r>
              <a:rPr lang="en-US" dirty="0"/>
              <a:t>. </a:t>
            </a:r>
          </a:p>
          <a:p>
            <a:pPr lvl="0"/>
            <a:r>
              <a:rPr lang="en-US" dirty="0"/>
              <a:t>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a:t>
            </a:r>
          </a:p>
          <a:p>
            <a:pPr lvl="0"/>
            <a:r>
              <a:rPr lang="en-US" dirty="0"/>
              <a:t>Lorem ipsum dolor semper </a:t>
            </a:r>
            <a:r>
              <a:rPr lang="en-US" dirty="0" err="1"/>
              <a:t>lecus</a:t>
            </a:r>
            <a:r>
              <a:rPr lang="en-US" dirty="0"/>
              <a:t> in </a:t>
            </a:r>
            <a:r>
              <a:rPr lang="en-US" dirty="0" err="1"/>
              <a:t>metus</a:t>
            </a:r>
            <a:r>
              <a:rPr lang="en-US" dirty="0"/>
              <a:t>.</a:t>
            </a:r>
          </a:p>
        </p:txBody>
      </p:sp>
      <p:sp>
        <p:nvSpPr>
          <p:cNvPr id="8" name="Text Placeholder 12">
            <a:extLst>
              <a:ext uri="{FF2B5EF4-FFF2-40B4-BE49-F238E27FC236}">
                <a16:creationId xmlns:a16="http://schemas.microsoft.com/office/drawing/2014/main" xmlns="" id="{AE238693-3464-1245-A478-50976F0638FF}"/>
              </a:ext>
            </a:extLst>
          </p:cNvPr>
          <p:cNvSpPr>
            <a:spLocks noGrp="1"/>
          </p:cNvSpPr>
          <p:nvPr>
            <p:ph type="body" sz="quarter" idx="11" hasCustomPrompt="1"/>
          </p:nvPr>
        </p:nvSpPr>
        <p:spPr>
          <a:xfrm>
            <a:off x="528020" y="913648"/>
            <a:ext cx="4993640" cy="425450"/>
          </a:xfrm>
          <a:prstGeom prst="rect">
            <a:avLst/>
          </a:prstGeom>
        </p:spPr>
        <p:txBody>
          <a:bodyPr/>
          <a:lstStyle>
            <a:lvl1pPr marL="0" indent="0" algn="l">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9" name="Text Placeholder 14">
            <a:extLst>
              <a:ext uri="{FF2B5EF4-FFF2-40B4-BE49-F238E27FC236}">
                <a16:creationId xmlns:a16="http://schemas.microsoft.com/office/drawing/2014/main" xmlns="" id="{97EB2CF3-9AFF-EB42-A86F-991CFB4E1BC6}"/>
              </a:ext>
            </a:extLst>
          </p:cNvPr>
          <p:cNvSpPr>
            <a:spLocks noGrp="1"/>
          </p:cNvSpPr>
          <p:nvPr>
            <p:ph type="body" sz="quarter" idx="14" hasCustomPrompt="1"/>
          </p:nvPr>
        </p:nvSpPr>
        <p:spPr>
          <a:xfrm>
            <a:off x="528020" y="4083901"/>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lumMod val="50000"/>
                  </a:schemeClr>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pic>
        <p:nvPicPr>
          <p:cNvPr id="11" name="Picture 10">
            <a:extLst>
              <a:ext uri="{FF2B5EF4-FFF2-40B4-BE49-F238E27FC236}">
                <a16:creationId xmlns:a16="http://schemas.microsoft.com/office/drawing/2014/main" xmlns="" id="{F3928762-B7AF-3B48-9451-9E380D1A31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147" y="5947208"/>
            <a:ext cx="1941406" cy="550792"/>
          </a:xfrm>
          <a:prstGeom prst="rect">
            <a:avLst/>
          </a:prstGeom>
        </p:spPr>
      </p:pic>
    </p:spTree>
    <p:extLst>
      <p:ext uri="{BB962C8B-B14F-4D97-AF65-F5344CB8AC3E}">
        <p14:creationId xmlns:p14="http://schemas.microsoft.com/office/powerpoint/2010/main" val="1341928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blue block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E1BDA79-A035-BD43-A824-F8C2858C6676}"/>
              </a:ext>
            </a:extLst>
          </p:cNvPr>
          <p:cNvSpPr/>
          <p:nvPr userDrawn="1"/>
        </p:nvSpPr>
        <p:spPr>
          <a:xfrm>
            <a:off x="-6096" y="0"/>
            <a:ext cx="6102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C37F64F5-B32D-0C4C-B631-34D45B3F1568}"/>
              </a:ext>
            </a:extLst>
          </p:cNvPr>
          <p:cNvSpPr/>
          <p:nvPr userDrawn="1"/>
        </p:nvSpPr>
        <p:spPr>
          <a:xfrm>
            <a:off x="1" y="0"/>
            <a:ext cx="6095999" cy="6858000"/>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0 h 6858000"/>
              <a:gd name="connsiteX0" fmla="*/ 0 w 6109398"/>
              <a:gd name="connsiteY0" fmla="*/ 0 h 6858000"/>
              <a:gd name="connsiteX1" fmla="*/ 6109398 w 6109398"/>
              <a:gd name="connsiteY1" fmla="*/ 10048 h 6858000"/>
              <a:gd name="connsiteX2" fmla="*/ 1828800 w 6109398"/>
              <a:gd name="connsiteY2" fmla="*/ 6858000 h 6858000"/>
              <a:gd name="connsiteX3" fmla="*/ 0 w 6109398"/>
              <a:gd name="connsiteY3" fmla="*/ 6858000 h 6858000"/>
              <a:gd name="connsiteX4" fmla="*/ 0 w 6109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98" h="6858000">
                <a:moveTo>
                  <a:pt x="0" y="0"/>
                </a:moveTo>
                <a:lnTo>
                  <a:pt x="6109398" y="10048"/>
                </a:lnTo>
                <a:lnTo>
                  <a:pt x="1828800" y="6858000"/>
                </a:lnTo>
                <a:lnTo>
                  <a:pt x="0" y="6858000"/>
                </a:lnTo>
                <a:lnTo>
                  <a:pt x="0" y="0"/>
                </a:lnTo>
                <a:close/>
              </a:path>
            </a:pathLst>
          </a:custGeom>
          <a:gradFill>
            <a:gsLst>
              <a:gs pos="0">
                <a:schemeClr val="bg1">
                  <a:alpha val="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xmlns="" id="{2D3F34FB-3F03-F341-A396-65475F1FE19D}"/>
              </a:ext>
            </a:extLst>
          </p:cNvPr>
          <p:cNvSpPr>
            <a:spLocks noGrp="1"/>
          </p:cNvSpPr>
          <p:nvPr>
            <p:ph type="pic" sz="quarter" idx="10" hasCustomPrompt="1"/>
          </p:nvPr>
        </p:nvSpPr>
        <p:spPr>
          <a:xfrm>
            <a:off x="6096000" y="-2"/>
            <a:ext cx="6095999" cy="6858001"/>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5" name="Text Placeholder 14">
            <a:extLst>
              <a:ext uri="{FF2B5EF4-FFF2-40B4-BE49-F238E27FC236}">
                <a16:creationId xmlns:a16="http://schemas.microsoft.com/office/drawing/2014/main" xmlns="" id="{0A5C9F38-94BB-A64E-9982-DE84CDADB18F}"/>
              </a:ext>
            </a:extLst>
          </p:cNvPr>
          <p:cNvSpPr>
            <a:spLocks noGrp="1"/>
          </p:cNvSpPr>
          <p:nvPr>
            <p:ph type="body" sz="quarter" idx="12" hasCustomPrompt="1"/>
          </p:nvPr>
        </p:nvSpPr>
        <p:spPr>
          <a:xfrm>
            <a:off x="536409" y="2443409"/>
            <a:ext cx="4689932" cy="1497578"/>
          </a:xfrm>
          <a:prstGeom prst="rect">
            <a:avLst/>
          </a:prstGeom>
        </p:spPr>
        <p:txBody>
          <a:bodyPr/>
          <a:lstStyle>
            <a:lvl1pPr marL="0" indent="0" algn="l">
              <a:lnSpc>
                <a:spcPts val="2320"/>
              </a:lnSpc>
              <a:buClr>
                <a:schemeClr val="accent2"/>
              </a:buClr>
              <a:buFont typeface="Wingdings" pitchFamily="2" charset="2"/>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In </a:t>
            </a:r>
            <a:r>
              <a:rPr lang="en-US" dirty="0" err="1"/>
              <a:t>ut</a:t>
            </a:r>
            <a:r>
              <a:rPr lang="en-US" dirty="0"/>
              <a:t> </a:t>
            </a:r>
            <a:r>
              <a:rPr lang="en-US" dirty="0" err="1"/>
              <a:t>tincidunt</a:t>
            </a:r>
            <a:r>
              <a:rPr lang="en-US" dirty="0"/>
              <a:t> mi, </a:t>
            </a:r>
            <a:r>
              <a:rPr lang="en-US" dirty="0" err="1"/>
              <a:t>eu</a:t>
            </a:r>
            <a:r>
              <a:rPr lang="en-US" dirty="0"/>
              <a:t> </a:t>
            </a:r>
            <a:r>
              <a:rPr lang="en-US" dirty="0" err="1"/>
              <a:t>vulputate</a:t>
            </a:r>
            <a:r>
              <a:rPr lang="en-US" dirty="0"/>
              <a:t> est.</a:t>
            </a:r>
          </a:p>
        </p:txBody>
      </p:sp>
      <p:sp>
        <p:nvSpPr>
          <p:cNvPr id="6" name="Text Placeholder 12">
            <a:extLst>
              <a:ext uri="{FF2B5EF4-FFF2-40B4-BE49-F238E27FC236}">
                <a16:creationId xmlns:a16="http://schemas.microsoft.com/office/drawing/2014/main" xmlns="" id="{0CC36082-7563-1347-B114-D694D0538637}"/>
              </a:ext>
            </a:extLst>
          </p:cNvPr>
          <p:cNvSpPr>
            <a:spLocks noGrp="1"/>
          </p:cNvSpPr>
          <p:nvPr>
            <p:ph type="body" sz="quarter" idx="11" hasCustomPrompt="1"/>
          </p:nvPr>
        </p:nvSpPr>
        <p:spPr>
          <a:xfrm>
            <a:off x="536409" y="1757768"/>
            <a:ext cx="4689932"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pic>
        <p:nvPicPr>
          <p:cNvPr id="8" name="Picture 7">
            <a:extLst>
              <a:ext uri="{FF2B5EF4-FFF2-40B4-BE49-F238E27FC236}">
                <a16:creationId xmlns:a16="http://schemas.microsoft.com/office/drawing/2014/main" xmlns="" id="{013EB31B-0194-C74E-99D7-B7A7656C65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954311"/>
            <a:ext cx="1916369" cy="543689"/>
          </a:xfrm>
          <a:prstGeom prst="rect">
            <a:avLst/>
          </a:prstGeom>
        </p:spPr>
      </p:pic>
    </p:spTree>
    <p:extLst>
      <p:ext uri="{BB962C8B-B14F-4D97-AF65-F5344CB8AC3E}">
        <p14:creationId xmlns:p14="http://schemas.microsoft.com/office/powerpoint/2010/main" val="4101196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rizontal layout v2">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C231821C-D9BB-1748-9752-BFEC54EF7FA0}"/>
              </a:ext>
            </a:extLst>
          </p:cNvPr>
          <p:cNvSpPr>
            <a:spLocks noGrp="1"/>
          </p:cNvSpPr>
          <p:nvPr>
            <p:ph type="pic" sz="quarter" idx="10" hasCustomPrompt="1"/>
          </p:nvPr>
        </p:nvSpPr>
        <p:spPr>
          <a:xfrm>
            <a:off x="0" y="4082554"/>
            <a:ext cx="12192000" cy="2775446"/>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4" name="Text Placeholder 12">
            <a:extLst>
              <a:ext uri="{FF2B5EF4-FFF2-40B4-BE49-F238E27FC236}">
                <a16:creationId xmlns:a16="http://schemas.microsoft.com/office/drawing/2014/main" xmlns="" id="{757E1D44-573E-A044-852B-C57382997D63}"/>
              </a:ext>
            </a:extLst>
          </p:cNvPr>
          <p:cNvSpPr>
            <a:spLocks noGrp="1"/>
          </p:cNvSpPr>
          <p:nvPr>
            <p:ph type="body" sz="quarter" idx="11" hasCustomPrompt="1"/>
          </p:nvPr>
        </p:nvSpPr>
        <p:spPr>
          <a:xfrm>
            <a:off x="1578356" y="606193"/>
            <a:ext cx="9035288" cy="425450"/>
          </a:xfrm>
          <a:prstGeom prst="rect">
            <a:avLst/>
          </a:prstGeom>
        </p:spPr>
        <p:txBody>
          <a:bodyPr/>
          <a:lstStyle>
            <a:lvl1pPr marL="0" indent="0" algn="ctr">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5" name="Text Placeholder 14">
            <a:extLst>
              <a:ext uri="{FF2B5EF4-FFF2-40B4-BE49-F238E27FC236}">
                <a16:creationId xmlns:a16="http://schemas.microsoft.com/office/drawing/2014/main" xmlns="" id="{5853E1DA-013C-3046-94C1-038E9CFD0FC3}"/>
              </a:ext>
            </a:extLst>
          </p:cNvPr>
          <p:cNvSpPr>
            <a:spLocks noGrp="1"/>
          </p:cNvSpPr>
          <p:nvPr>
            <p:ph type="body" sz="quarter" idx="12" hasCustomPrompt="1"/>
          </p:nvPr>
        </p:nvSpPr>
        <p:spPr>
          <a:xfrm>
            <a:off x="869950" y="1557181"/>
            <a:ext cx="10452100" cy="1999835"/>
          </a:xfrm>
          <a:prstGeom prst="rect">
            <a:avLst/>
          </a:prstGeom>
        </p:spPr>
        <p:txBody>
          <a:bodyPr/>
          <a:lstStyle>
            <a:lvl1pPr marL="0" marR="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sz="13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a:p>
            <a:pPr lvl="0"/>
            <a:endParaRPr lang="en-US" dirty="0"/>
          </a:p>
        </p:txBody>
      </p:sp>
      <p:sp>
        <p:nvSpPr>
          <p:cNvPr id="6" name="Rectangle 5">
            <a:extLst>
              <a:ext uri="{FF2B5EF4-FFF2-40B4-BE49-F238E27FC236}">
                <a16:creationId xmlns:a16="http://schemas.microsoft.com/office/drawing/2014/main" xmlns="" id="{5C25DBA8-A4A8-3240-AC63-9593ED8CF11F}"/>
              </a:ext>
            </a:extLst>
          </p:cNvPr>
          <p:cNvSpPr/>
          <p:nvPr userDrawn="1"/>
        </p:nvSpPr>
        <p:spPr>
          <a:xfrm>
            <a:off x="5812536" y="1262408"/>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560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dark 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8DF6690-4D65-0F4C-9BDA-F0AEEB7F0C22}"/>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C7A9C41E-7D0A-9648-9192-EB11E9C569CF}"/>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xmlns="" id="{E12775BE-547E-1E40-B2BE-FBDCD452BB8B}"/>
              </a:ext>
            </a:extLst>
          </p:cNvPr>
          <p:cNvSpPr>
            <a:spLocks noGrp="1"/>
          </p:cNvSpPr>
          <p:nvPr>
            <p:ph type="body" sz="quarter" idx="12" hasCustomPrompt="1"/>
          </p:nvPr>
        </p:nvSpPr>
        <p:spPr>
          <a:xfrm>
            <a:off x="1399007" y="3572933"/>
            <a:ext cx="2563755" cy="642874"/>
          </a:xfrm>
          <a:prstGeom prst="rect">
            <a:avLst/>
          </a:prstGeom>
        </p:spPr>
        <p:txBody>
          <a:bodyPr/>
          <a:lstStyle>
            <a:lvl1pPr marL="0" indent="0" algn="ctr">
              <a:lnSpc>
                <a:spcPct val="100000"/>
              </a:lnSpc>
              <a:buNone/>
              <a:defRPr sz="16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1" name="Text Placeholder 11">
            <a:extLst>
              <a:ext uri="{FF2B5EF4-FFF2-40B4-BE49-F238E27FC236}">
                <a16:creationId xmlns:a16="http://schemas.microsoft.com/office/drawing/2014/main" xmlns="" id="{49239D26-DF9B-4446-AC3F-361D646F5DB9}"/>
              </a:ext>
            </a:extLst>
          </p:cNvPr>
          <p:cNvSpPr>
            <a:spLocks noGrp="1"/>
          </p:cNvSpPr>
          <p:nvPr>
            <p:ph type="body" sz="quarter" idx="13" hasCustomPrompt="1"/>
          </p:nvPr>
        </p:nvSpPr>
        <p:spPr>
          <a:xfrm>
            <a:off x="1399007" y="4307186"/>
            <a:ext cx="2563755" cy="2055215"/>
          </a:xfrm>
          <a:prstGeom prst="rect">
            <a:avLst/>
          </a:prstGeom>
        </p:spPr>
        <p:txBody>
          <a:bodyPr/>
          <a:lstStyle>
            <a:lvl1pPr marL="0" indent="0" algn="ctr">
              <a:lnSpc>
                <a:spcPts val="2320"/>
              </a:lnSpc>
              <a:buNone/>
              <a:defRPr sz="13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2" name="Text Placeholder 11">
            <a:extLst>
              <a:ext uri="{FF2B5EF4-FFF2-40B4-BE49-F238E27FC236}">
                <a16:creationId xmlns:a16="http://schemas.microsoft.com/office/drawing/2014/main" xmlns="" id="{A1E7AB42-322A-A44F-905C-663EA74D0027}"/>
              </a:ext>
            </a:extLst>
          </p:cNvPr>
          <p:cNvSpPr>
            <a:spLocks noGrp="1"/>
          </p:cNvSpPr>
          <p:nvPr>
            <p:ph type="body" sz="quarter" idx="14" hasCustomPrompt="1"/>
          </p:nvPr>
        </p:nvSpPr>
        <p:spPr>
          <a:xfrm>
            <a:off x="4814122" y="3572933"/>
            <a:ext cx="2563755" cy="642874"/>
          </a:xfrm>
          <a:prstGeom prst="rect">
            <a:avLst/>
          </a:prstGeom>
        </p:spPr>
        <p:txBody>
          <a:bodyPr/>
          <a:lstStyle>
            <a:lvl1pPr marL="0" indent="0" algn="ctr">
              <a:lnSpc>
                <a:spcPct val="100000"/>
              </a:lnSpc>
              <a:buNone/>
              <a:defRPr sz="16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4" name="Text Placeholder 11">
            <a:extLst>
              <a:ext uri="{FF2B5EF4-FFF2-40B4-BE49-F238E27FC236}">
                <a16:creationId xmlns:a16="http://schemas.microsoft.com/office/drawing/2014/main" xmlns="" id="{52891C47-51B4-294F-9E43-161B91C1ACC3}"/>
              </a:ext>
            </a:extLst>
          </p:cNvPr>
          <p:cNvSpPr>
            <a:spLocks noGrp="1"/>
          </p:cNvSpPr>
          <p:nvPr>
            <p:ph type="body" sz="quarter" idx="16" hasCustomPrompt="1"/>
          </p:nvPr>
        </p:nvSpPr>
        <p:spPr>
          <a:xfrm>
            <a:off x="7874193" y="3572933"/>
            <a:ext cx="2563755" cy="642874"/>
          </a:xfrm>
          <a:prstGeom prst="rect">
            <a:avLst/>
          </a:prstGeom>
        </p:spPr>
        <p:txBody>
          <a:bodyPr/>
          <a:lstStyle>
            <a:lvl1pPr marL="0" indent="0" algn="ctr">
              <a:lnSpc>
                <a:spcPct val="100000"/>
              </a:lnSpc>
              <a:buNone/>
              <a:defRPr sz="16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6" name="Text Placeholder 12">
            <a:extLst>
              <a:ext uri="{FF2B5EF4-FFF2-40B4-BE49-F238E27FC236}">
                <a16:creationId xmlns:a16="http://schemas.microsoft.com/office/drawing/2014/main" xmlns="" id="{C11CE3E5-894D-1040-9242-047BFC5790C1}"/>
              </a:ext>
            </a:extLst>
          </p:cNvPr>
          <p:cNvSpPr>
            <a:spLocks noGrp="1"/>
          </p:cNvSpPr>
          <p:nvPr>
            <p:ph type="body" sz="quarter" idx="11" hasCustomPrompt="1"/>
          </p:nvPr>
        </p:nvSpPr>
        <p:spPr>
          <a:xfrm>
            <a:off x="3751034" y="767091"/>
            <a:ext cx="4689932" cy="425450"/>
          </a:xfrm>
          <a:prstGeom prst="rect">
            <a:avLst/>
          </a:prstGeom>
        </p:spPr>
        <p:txBody>
          <a:bodyPr/>
          <a:lstStyle>
            <a:lvl1pPr marL="0" indent="0" algn="ctr">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sp>
        <p:nvSpPr>
          <p:cNvPr id="17" name="Rectangle 16">
            <a:extLst>
              <a:ext uri="{FF2B5EF4-FFF2-40B4-BE49-F238E27FC236}">
                <a16:creationId xmlns:a16="http://schemas.microsoft.com/office/drawing/2014/main" xmlns="" id="{6583C2DA-49AD-D743-8420-CF46CAC6E594}"/>
              </a:ext>
            </a:extLst>
          </p:cNvPr>
          <p:cNvSpPr/>
          <p:nvPr userDrawn="1"/>
        </p:nvSpPr>
        <p:spPr>
          <a:xfrm>
            <a:off x="5812536" y="1408336"/>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1">
            <a:extLst>
              <a:ext uri="{FF2B5EF4-FFF2-40B4-BE49-F238E27FC236}">
                <a16:creationId xmlns:a16="http://schemas.microsoft.com/office/drawing/2014/main" xmlns="" id="{F15DEBAD-7544-7545-932A-F2EED8B8CEC5}"/>
              </a:ext>
            </a:extLst>
          </p:cNvPr>
          <p:cNvSpPr>
            <a:spLocks noGrp="1"/>
          </p:cNvSpPr>
          <p:nvPr>
            <p:ph type="body" sz="quarter" idx="17" hasCustomPrompt="1"/>
          </p:nvPr>
        </p:nvSpPr>
        <p:spPr>
          <a:xfrm>
            <a:off x="4817532" y="4307186"/>
            <a:ext cx="2563755" cy="2055215"/>
          </a:xfrm>
          <a:prstGeom prst="rect">
            <a:avLst/>
          </a:prstGeom>
        </p:spPr>
        <p:txBody>
          <a:bodyPr/>
          <a:lstStyle>
            <a:lvl1pPr marL="0" indent="0" algn="ctr">
              <a:lnSpc>
                <a:spcPts val="2320"/>
              </a:lnSpc>
              <a:buNone/>
              <a:defRPr sz="13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9" name="Text Placeholder 11">
            <a:extLst>
              <a:ext uri="{FF2B5EF4-FFF2-40B4-BE49-F238E27FC236}">
                <a16:creationId xmlns:a16="http://schemas.microsoft.com/office/drawing/2014/main" xmlns="" id="{666CDED6-6CA2-3941-8DB0-854DB33CA15F}"/>
              </a:ext>
            </a:extLst>
          </p:cNvPr>
          <p:cNvSpPr>
            <a:spLocks noGrp="1"/>
          </p:cNvSpPr>
          <p:nvPr>
            <p:ph type="body" sz="quarter" idx="18" hasCustomPrompt="1"/>
          </p:nvPr>
        </p:nvSpPr>
        <p:spPr>
          <a:xfrm>
            <a:off x="7874192" y="4307186"/>
            <a:ext cx="2563755" cy="2055215"/>
          </a:xfrm>
          <a:prstGeom prst="rect">
            <a:avLst/>
          </a:prstGeom>
        </p:spPr>
        <p:txBody>
          <a:bodyPr/>
          <a:lstStyle>
            <a:lvl1pPr marL="0" indent="0" algn="ctr">
              <a:lnSpc>
                <a:spcPts val="2320"/>
              </a:lnSpc>
              <a:buNone/>
              <a:defRPr sz="13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20" name="Picture Placeholder 21">
            <a:extLst>
              <a:ext uri="{FF2B5EF4-FFF2-40B4-BE49-F238E27FC236}">
                <a16:creationId xmlns:a16="http://schemas.microsoft.com/office/drawing/2014/main" xmlns="" id="{89197F43-C69B-A143-BAE3-7E5CCFCE5DE0}"/>
              </a:ext>
            </a:extLst>
          </p:cNvPr>
          <p:cNvSpPr>
            <a:spLocks noGrp="1"/>
          </p:cNvSpPr>
          <p:nvPr>
            <p:ph type="pic" sz="quarter" idx="20" hasCustomPrompt="1"/>
          </p:nvPr>
        </p:nvSpPr>
        <p:spPr>
          <a:xfrm>
            <a:off x="1994059" y="1845733"/>
            <a:ext cx="1373650" cy="1375114"/>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2" name="Picture Placeholder 21">
            <a:extLst>
              <a:ext uri="{FF2B5EF4-FFF2-40B4-BE49-F238E27FC236}">
                <a16:creationId xmlns:a16="http://schemas.microsoft.com/office/drawing/2014/main" xmlns="" id="{6CEB281A-E070-3B47-B956-E94470BA89E3}"/>
              </a:ext>
            </a:extLst>
          </p:cNvPr>
          <p:cNvSpPr>
            <a:spLocks noGrp="1"/>
          </p:cNvSpPr>
          <p:nvPr>
            <p:ph type="pic" sz="quarter" idx="21" hasCustomPrompt="1"/>
          </p:nvPr>
        </p:nvSpPr>
        <p:spPr>
          <a:xfrm>
            <a:off x="5409175" y="1845733"/>
            <a:ext cx="1373650" cy="1375114"/>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4" name="Picture Placeholder 21">
            <a:extLst>
              <a:ext uri="{FF2B5EF4-FFF2-40B4-BE49-F238E27FC236}">
                <a16:creationId xmlns:a16="http://schemas.microsoft.com/office/drawing/2014/main" xmlns="" id="{9822413A-8489-5B4C-BBED-331D634996A0}"/>
              </a:ext>
            </a:extLst>
          </p:cNvPr>
          <p:cNvSpPr>
            <a:spLocks noGrp="1"/>
          </p:cNvSpPr>
          <p:nvPr>
            <p:ph type="pic" sz="quarter" idx="22" hasCustomPrompt="1"/>
          </p:nvPr>
        </p:nvSpPr>
        <p:spPr>
          <a:xfrm>
            <a:off x="8469244" y="1845733"/>
            <a:ext cx="1373650" cy="1375114"/>
          </a:xfrm>
          <a:prstGeom prst="rect">
            <a:avLst/>
          </a:prstGeom>
          <a:noFill/>
        </p:spPr>
        <p:txBody>
          <a:bodyPr/>
          <a:lstStyle>
            <a:lvl1pPr marL="0" indent="0" algn="ctr">
              <a:buNone/>
              <a:defRPr sz="1800">
                <a:solidFill>
                  <a:schemeClr val="bg1"/>
                </a:solidFill>
              </a:defRPr>
            </a:lvl1pPr>
          </a:lstStyle>
          <a:p>
            <a:r>
              <a:rPr lang="en-US" dirty="0"/>
              <a:t>Image/Icon</a:t>
            </a:r>
          </a:p>
        </p:txBody>
      </p:sp>
    </p:spTree>
    <p:extLst>
      <p:ext uri="{BB962C8B-B14F-4D97-AF65-F5344CB8AC3E}">
        <p14:creationId xmlns:p14="http://schemas.microsoft.com/office/powerpoint/2010/main" val="283778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al image service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EE89ED4F-D76D-B745-9119-74FC34670CD2}"/>
              </a:ext>
            </a:extLst>
          </p:cNvPr>
          <p:cNvSpPr>
            <a:spLocks noGrp="1"/>
          </p:cNvSpPr>
          <p:nvPr>
            <p:ph type="pic" sz="quarter" idx="10" hasCustomPrompt="1"/>
          </p:nvPr>
        </p:nvSpPr>
        <p:spPr>
          <a:xfrm>
            <a:off x="0" y="-1"/>
            <a:ext cx="6096000" cy="3429001"/>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6" name="Picture Placeholder 3">
            <a:extLst>
              <a:ext uri="{FF2B5EF4-FFF2-40B4-BE49-F238E27FC236}">
                <a16:creationId xmlns:a16="http://schemas.microsoft.com/office/drawing/2014/main" xmlns="" id="{5C4077D3-0A10-4548-86FA-0ED0FFB473EA}"/>
              </a:ext>
            </a:extLst>
          </p:cNvPr>
          <p:cNvSpPr>
            <a:spLocks noGrp="1"/>
          </p:cNvSpPr>
          <p:nvPr>
            <p:ph type="pic" sz="quarter" idx="15" hasCustomPrompt="1"/>
          </p:nvPr>
        </p:nvSpPr>
        <p:spPr>
          <a:xfrm>
            <a:off x="6096000" y="3445932"/>
            <a:ext cx="6096000" cy="3429001"/>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9" name="Text Placeholder 12">
            <a:extLst>
              <a:ext uri="{FF2B5EF4-FFF2-40B4-BE49-F238E27FC236}">
                <a16:creationId xmlns:a16="http://schemas.microsoft.com/office/drawing/2014/main" xmlns="" id="{758BB567-3F0A-294D-A359-82A78F127826}"/>
              </a:ext>
            </a:extLst>
          </p:cNvPr>
          <p:cNvSpPr>
            <a:spLocks noGrp="1"/>
          </p:cNvSpPr>
          <p:nvPr>
            <p:ph type="body" sz="quarter" idx="16" hasCustomPrompt="1"/>
          </p:nvPr>
        </p:nvSpPr>
        <p:spPr>
          <a:xfrm>
            <a:off x="6613314" y="676581"/>
            <a:ext cx="4993640" cy="425450"/>
          </a:xfrm>
          <a:prstGeom prst="rect">
            <a:avLst/>
          </a:prstGeom>
        </p:spPr>
        <p:txBody>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Service 1</a:t>
            </a:r>
          </a:p>
        </p:txBody>
      </p:sp>
      <p:sp>
        <p:nvSpPr>
          <p:cNvPr id="10" name="Rectangle 9">
            <a:extLst>
              <a:ext uri="{FF2B5EF4-FFF2-40B4-BE49-F238E27FC236}">
                <a16:creationId xmlns:a16="http://schemas.microsoft.com/office/drawing/2014/main" xmlns="" id="{C7FCE27E-C837-5C45-9443-9E1855615B12}"/>
              </a:ext>
            </a:extLst>
          </p:cNvPr>
          <p:cNvSpPr/>
          <p:nvPr userDrawn="1"/>
        </p:nvSpPr>
        <p:spPr>
          <a:xfrm>
            <a:off x="8826670" y="1181242"/>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a:extLst>
              <a:ext uri="{FF2B5EF4-FFF2-40B4-BE49-F238E27FC236}">
                <a16:creationId xmlns:a16="http://schemas.microsoft.com/office/drawing/2014/main" xmlns="" id="{0A8CF437-4733-8143-99B6-396E34097BEF}"/>
              </a:ext>
            </a:extLst>
          </p:cNvPr>
          <p:cNvSpPr>
            <a:spLocks noGrp="1"/>
          </p:cNvSpPr>
          <p:nvPr>
            <p:ph type="body" sz="quarter" idx="17" hasCustomPrompt="1"/>
          </p:nvPr>
        </p:nvSpPr>
        <p:spPr>
          <a:xfrm>
            <a:off x="6497903" y="1490829"/>
            <a:ext cx="5224462" cy="1186018"/>
          </a:xfrm>
          <a:prstGeom prst="rect">
            <a:avLst/>
          </a:prstGeom>
        </p:spPr>
        <p:txBody>
          <a:bodyPr/>
          <a:lstStyle>
            <a:lvl1pPr marL="0" marR="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sz="13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
        <p:nvSpPr>
          <p:cNvPr id="12" name="Text Placeholder 12">
            <a:extLst>
              <a:ext uri="{FF2B5EF4-FFF2-40B4-BE49-F238E27FC236}">
                <a16:creationId xmlns:a16="http://schemas.microsoft.com/office/drawing/2014/main" xmlns="" id="{490B6FB0-13C9-CF43-B41D-7BE496CA15A8}"/>
              </a:ext>
            </a:extLst>
          </p:cNvPr>
          <p:cNvSpPr>
            <a:spLocks noGrp="1"/>
          </p:cNvSpPr>
          <p:nvPr>
            <p:ph type="body" sz="quarter" idx="18" hasCustomPrompt="1"/>
          </p:nvPr>
        </p:nvSpPr>
        <p:spPr>
          <a:xfrm>
            <a:off x="572082" y="4249512"/>
            <a:ext cx="4993640" cy="425450"/>
          </a:xfrm>
          <a:prstGeom prst="rect">
            <a:avLst/>
          </a:prstGeom>
        </p:spPr>
        <p:txBody>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Service 1</a:t>
            </a:r>
          </a:p>
        </p:txBody>
      </p:sp>
      <p:sp>
        <p:nvSpPr>
          <p:cNvPr id="13" name="Rectangle 12">
            <a:extLst>
              <a:ext uri="{FF2B5EF4-FFF2-40B4-BE49-F238E27FC236}">
                <a16:creationId xmlns:a16="http://schemas.microsoft.com/office/drawing/2014/main" xmlns="" id="{21D9ADAD-5E34-254D-A9F6-5AD804FB2B66}"/>
              </a:ext>
            </a:extLst>
          </p:cNvPr>
          <p:cNvSpPr/>
          <p:nvPr userDrawn="1"/>
        </p:nvSpPr>
        <p:spPr>
          <a:xfrm>
            <a:off x="2785438" y="4754173"/>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4">
            <a:extLst>
              <a:ext uri="{FF2B5EF4-FFF2-40B4-BE49-F238E27FC236}">
                <a16:creationId xmlns:a16="http://schemas.microsoft.com/office/drawing/2014/main" xmlns="" id="{ECC9AFDF-5CF6-994C-B53E-E51E309A6FFE}"/>
              </a:ext>
            </a:extLst>
          </p:cNvPr>
          <p:cNvSpPr>
            <a:spLocks noGrp="1"/>
          </p:cNvSpPr>
          <p:nvPr>
            <p:ph type="body" sz="quarter" idx="19" hasCustomPrompt="1"/>
          </p:nvPr>
        </p:nvSpPr>
        <p:spPr>
          <a:xfrm>
            <a:off x="456671" y="5063760"/>
            <a:ext cx="5224462" cy="1186018"/>
          </a:xfrm>
          <a:prstGeom prst="rect">
            <a:avLst/>
          </a:prstGeom>
        </p:spPr>
        <p:txBody>
          <a:bodyPr/>
          <a:lstStyle>
            <a:lvl1pPr marL="0" marR="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sz="13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321148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ndscape Image Left Text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E5B4F89-17A1-4A45-8A20-9ED42869818D}"/>
              </a:ext>
            </a:extLst>
          </p:cNvPr>
          <p:cNvSpPr/>
          <p:nvPr userDrawn="1"/>
        </p:nvSpPr>
        <p:spPr>
          <a:xfrm>
            <a:off x="663548" y="1626499"/>
            <a:ext cx="5760000" cy="3240000"/>
          </a:xfrm>
          <a:prstGeom prst="rect">
            <a:avLst/>
          </a:prstGeom>
          <a:solidFill>
            <a:srgbClr val="003B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3">
            <a:extLst>
              <a:ext uri="{FF2B5EF4-FFF2-40B4-BE49-F238E27FC236}">
                <a16:creationId xmlns:a16="http://schemas.microsoft.com/office/drawing/2014/main" xmlns="" id="{EE89ED4F-D76D-B745-9119-74FC34670CD2}"/>
              </a:ext>
            </a:extLst>
          </p:cNvPr>
          <p:cNvSpPr>
            <a:spLocks noGrp="1"/>
          </p:cNvSpPr>
          <p:nvPr>
            <p:ph type="pic" sz="quarter" idx="10" hasCustomPrompt="1"/>
          </p:nvPr>
        </p:nvSpPr>
        <p:spPr>
          <a:xfrm>
            <a:off x="849664" y="1432291"/>
            <a:ext cx="5760000" cy="3240000"/>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16" name="Text Placeholder 12">
            <a:extLst>
              <a:ext uri="{FF2B5EF4-FFF2-40B4-BE49-F238E27FC236}">
                <a16:creationId xmlns:a16="http://schemas.microsoft.com/office/drawing/2014/main" xmlns="" id="{0D2C361B-4F0C-624F-B313-D13402688C7C}"/>
              </a:ext>
            </a:extLst>
          </p:cNvPr>
          <p:cNvSpPr>
            <a:spLocks noGrp="1"/>
          </p:cNvSpPr>
          <p:nvPr>
            <p:ph type="body" sz="quarter" idx="11" hasCustomPrompt="1"/>
          </p:nvPr>
        </p:nvSpPr>
        <p:spPr>
          <a:xfrm>
            <a:off x="7264175" y="1885445"/>
            <a:ext cx="4032306" cy="65838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17" name="Text Placeholder 14">
            <a:extLst>
              <a:ext uri="{FF2B5EF4-FFF2-40B4-BE49-F238E27FC236}">
                <a16:creationId xmlns:a16="http://schemas.microsoft.com/office/drawing/2014/main" xmlns="" id="{F8A6D0FB-25C6-0A4F-AB43-58E39FEE0FDB}"/>
              </a:ext>
            </a:extLst>
          </p:cNvPr>
          <p:cNvSpPr>
            <a:spLocks noGrp="1"/>
          </p:cNvSpPr>
          <p:nvPr>
            <p:ph type="body" sz="quarter" idx="12" hasCustomPrompt="1"/>
          </p:nvPr>
        </p:nvSpPr>
        <p:spPr>
          <a:xfrm>
            <a:off x="7264175" y="2543825"/>
            <a:ext cx="4032306" cy="2322674"/>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19" name="Picture 18">
            <a:extLst>
              <a:ext uri="{FF2B5EF4-FFF2-40B4-BE49-F238E27FC236}">
                <a16:creationId xmlns:a16="http://schemas.microsoft.com/office/drawing/2014/main" xmlns="" id="{461CF546-E335-694F-B7E9-36CAC65BEC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147" y="5947208"/>
            <a:ext cx="1941406" cy="550792"/>
          </a:xfrm>
          <a:prstGeom prst="rect">
            <a:avLst/>
          </a:prstGeom>
        </p:spPr>
      </p:pic>
    </p:spTree>
    <p:extLst>
      <p:ext uri="{BB962C8B-B14F-4D97-AF65-F5344CB8AC3E}">
        <p14:creationId xmlns:p14="http://schemas.microsoft.com/office/powerpoint/2010/main" val="39508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Imag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a16="http://schemas.microsoft.com/office/drawing/2014/main" xmlns=""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a16="http://schemas.microsoft.com/office/drawing/2014/main" xmlns=""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a16="http://schemas.microsoft.com/office/drawing/2014/main" xmlns=""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16" name="Picture 15">
            <a:extLst>
              <a:ext uri="{FF2B5EF4-FFF2-40B4-BE49-F238E27FC236}">
                <a16:creationId xmlns:a16="http://schemas.microsoft.com/office/drawing/2014/main" xmlns="" id="{6B83209F-2CA2-0541-8D23-9FD22B3D1B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39" y="767880"/>
            <a:ext cx="2672324" cy="758160"/>
          </a:xfrm>
          <a:prstGeom prst="rect">
            <a:avLst/>
          </a:prstGeom>
        </p:spPr>
      </p:pic>
    </p:spTree>
    <p:extLst>
      <p:ext uri="{BB962C8B-B14F-4D97-AF65-F5344CB8AC3E}">
        <p14:creationId xmlns:p14="http://schemas.microsoft.com/office/powerpoint/2010/main" val="3933966884"/>
      </p:ext>
    </p:extLst>
  </p:cSld>
  <p:clrMapOvr>
    <a:masterClrMapping/>
  </p:clrMapOvr>
  <p:extLst>
    <p:ext uri="{DCECCB84-F9BA-43D5-87BE-67443E8EF086}">
      <p15:sldGuideLst xmlns:p15="http://schemas.microsoft.com/office/powerpoint/2012/main">
        <p15:guide id="1" pos="325" userDrawn="1">
          <p15:clr>
            <a:srgbClr val="FBAE40"/>
          </p15:clr>
        </p15:guide>
        <p15:guide id="2"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laceholder">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xmlns="" id="{87ED39F6-8B43-4F4A-8EEB-0868781CC2CC}"/>
              </a:ext>
            </a:extLst>
          </p:cNvPr>
          <p:cNvSpPr>
            <a:spLocks noGrp="1"/>
          </p:cNvSpPr>
          <p:nvPr>
            <p:ph type="body" sz="quarter" idx="12" hasCustomPrompt="1"/>
          </p:nvPr>
        </p:nvSpPr>
        <p:spPr>
          <a:xfrm>
            <a:off x="6626395" y="2460882"/>
            <a:ext cx="4734823" cy="2232500"/>
          </a:xfrm>
          <a:prstGeom prst="rect">
            <a:avLst/>
          </a:prstGeom>
        </p:spPr>
        <p:txBody>
          <a:bodyPr/>
          <a:lstStyle>
            <a:lvl1pPr marL="0" marR="0" indent="0" algn="l" defTabSz="914400" rtl="0" eaLnBrk="1" fontAlgn="auto" latinLnBrk="0" hangingPunct="1">
              <a:lnSpc>
                <a:spcPts val="2320"/>
              </a:lnSpc>
              <a:spcBef>
                <a:spcPts val="1000"/>
              </a:spcBef>
              <a:spcAft>
                <a:spcPts val="0"/>
              </a:spcAft>
              <a:buClrTx/>
              <a:buSzTx/>
              <a:buFont typeface="Arial" panose="020B0604020202020204" pitchFamily="34" charset="0"/>
              <a:buNone/>
              <a:tabLst/>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a:t>
            </a:r>
          </a:p>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sp>
        <p:nvSpPr>
          <p:cNvPr id="7" name="Text Placeholder 12">
            <a:extLst>
              <a:ext uri="{FF2B5EF4-FFF2-40B4-BE49-F238E27FC236}">
                <a16:creationId xmlns:a16="http://schemas.microsoft.com/office/drawing/2014/main" xmlns="" id="{778270BE-3B17-8446-B017-B82DA9F8BB98}"/>
              </a:ext>
            </a:extLst>
          </p:cNvPr>
          <p:cNvSpPr>
            <a:spLocks noGrp="1"/>
          </p:cNvSpPr>
          <p:nvPr>
            <p:ph type="body" sz="quarter" idx="11" hasCustomPrompt="1"/>
          </p:nvPr>
        </p:nvSpPr>
        <p:spPr>
          <a:xfrm>
            <a:off x="1578356" y="606193"/>
            <a:ext cx="9035288" cy="425450"/>
          </a:xfrm>
          <a:prstGeom prst="rect">
            <a:avLst/>
          </a:prstGeom>
        </p:spPr>
        <p:txBody>
          <a:bodyPr/>
          <a:lstStyle>
            <a:lvl1pPr marL="0" indent="0" algn="ctr">
              <a:buNone/>
              <a:defRPr sz="2800" b="1" i="0">
                <a:latin typeface="Arial" panose="020B0604020202020204" pitchFamily="34" charset="0"/>
                <a:cs typeface="Arial" panose="020B0604020202020204" pitchFamily="34" charset="0"/>
              </a:defRPr>
            </a:lvl1pPr>
          </a:lstStyle>
          <a:p>
            <a:pPr lvl="0"/>
            <a:r>
              <a:rPr lang="en-US" dirty="0"/>
              <a:t>Smart Charts</a:t>
            </a:r>
          </a:p>
        </p:txBody>
      </p:sp>
      <p:sp>
        <p:nvSpPr>
          <p:cNvPr id="8" name="Rectangle 7">
            <a:extLst>
              <a:ext uri="{FF2B5EF4-FFF2-40B4-BE49-F238E27FC236}">
                <a16:creationId xmlns:a16="http://schemas.microsoft.com/office/drawing/2014/main" xmlns="" id="{BC622A85-3146-8F4B-9602-727D37CA828D}"/>
              </a:ext>
            </a:extLst>
          </p:cNvPr>
          <p:cNvSpPr/>
          <p:nvPr userDrawn="1"/>
        </p:nvSpPr>
        <p:spPr>
          <a:xfrm>
            <a:off x="5812536" y="1262408"/>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a:extLst>
              <a:ext uri="{FF2B5EF4-FFF2-40B4-BE49-F238E27FC236}">
                <a16:creationId xmlns:a16="http://schemas.microsoft.com/office/drawing/2014/main" xmlns="" id="{5565FF51-3497-EB46-85BE-F293342169C3}"/>
              </a:ext>
            </a:extLst>
          </p:cNvPr>
          <p:cNvSpPr>
            <a:spLocks noGrp="1"/>
          </p:cNvSpPr>
          <p:nvPr>
            <p:ph type="chart" sz="quarter" idx="13" hasCustomPrompt="1"/>
          </p:nvPr>
        </p:nvSpPr>
        <p:spPr>
          <a:xfrm>
            <a:off x="515938" y="1666875"/>
            <a:ext cx="5580062" cy="4094163"/>
          </a:xfrm>
          <a:prstGeom prst="rect">
            <a:avLst/>
          </a:prstGeom>
        </p:spPr>
        <p:txBody>
          <a:bodyPr/>
          <a:lstStyle>
            <a:lvl1pPr marL="0" indent="0" algn="ctr">
              <a:buFont typeface="Arial" panose="020B0604020202020204" pitchFamily="34" charset="0"/>
              <a:buNone/>
              <a:defRPr sz="2000"/>
            </a:lvl1pPr>
          </a:lstStyle>
          <a:p>
            <a:r>
              <a:rPr lang="en-US" dirty="0"/>
              <a:t>Chart Placeholder</a:t>
            </a:r>
          </a:p>
        </p:txBody>
      </p:sp>
      <p:pic>
        <p:nvPicPr>
          <p:cNvPr id="9" name="Picture 8">
            <a:extLst>
              <a:ext uri="{FF2B5EF4-FFF2-40B4-BE49-F238E27FC236}">
                <a16:creationId xmlns:a16="http://schemas.microsoft.com/office/drawing/2014/main" xmlns="" id="{6637D09B-BC8F-0147-BFCE-7942F7749F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147" y="5947208"/>
            <a:ext cx="1941406" cy="550792"/>
          </a:xfrm>
          <a:prstGeom prst="rect">
            <a:avLst/>
          </a:prstGeom>
        </p:spPr>
      </p:pic>
    </p:spTree>
    <p:extLst>
      <p:ext uri="{BB962C8B-B14F-4D97-AF65-F5344CB8AC3E}">
        <p14:creationId xmlns:p14="http://schemas.microsoft.com/office/powerpoint/2010/main" val="2564019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xmlns="" id="{4C612061-A96C-BE48-BC8E-81CD5A376853}"/>
              </a:ext>
            </a:extLst>
          </p:cNvPr>
          <p:cNvSpPr>
            <a:spLocks noGrp="1"/>
          </p:cNvSpPr>
          <p:nvPr>
            <p:ph type="body" sz="quarter" idx="11" hasCustomPrompt="1"/>
          </p:nvPr>
        </p:nvSpPr>
        <p:spPr>
          <a:xfrm>
            <a:off x="515938" y="2391700"/>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4" name="Text Placeholder 14">
            <a:extLst>
              <a:ext uri="{FF2B5EF4-FFF2-40B4-BE49-F238E27FC236}">
                <a16:creationId xmlns:a16="http://schemas.microsoft.com/office/drawing/2014/main" xmlns="" id="{19FE3800-3B02-4448-B834-CFC0DED30AF2}"/>
              </a:ext>
            </a:extLst>
          </p:cNvPr>
          <p:cNvSpPr>
            <a:spLocks noGrp="1"/>
          </p:cNvSpPr>
          <p:nvPr>
            <p:ph type="body" sz="quarter" idx="12" hasCustomPrompt="1"/>
          </p:nvPr>
        </p:nvSpPr>
        <p:spPr>
          <a:xfrm>
            <a:off x="515938" y="3050080"/>
            <a:ext cx="4993640" cy="1251837"/>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7" name="Picture 6">
            <a:extLst>
              <a:ext uri="{FF2B5EF4-FFF2-40B4-BE49-F238E27FC236}">
                <a16:creationId xmlns:a16="http://schemas.microsoft.com/office/drawing/2014/main" xmlns="" id="{FA4774D3-7168-9347-A315-5C598C7EC7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2369" y="875907"/>
            <a:ext cx="7197426" cy="5446052"/>
          </a:xfrm>
          <a:prstGeom prst="rect">
            <a:avLst/>
          </a:prstGeom>
        </p:spPr>
      </p:pic>
      <p:sp>
        <p:nvSpPr>
          <p:cNvPr id="9" name="Picture Placeholder 8">
            <a:extLst>
              <a:ext uri="{FF2B5EF4-FFF2-40B4-BE49-F238E27FC236}">
                <a16:creationId xmlns:a16="http://schemas.microsoft.com/office/drawing/2014/main" xmlns="" id="{ADCCE062-F419-6045-937E-E7F998B4D1C6}"/>
              </a:ext>
            </a:extLst>
          </p:cNvPr>
          <p:cNvSpPr>
            <a:spLocks noGrp="1"/>
          </p:cNvSpPr>
          <p:nvPr>
            <p:ph type="pic" sz="quarter" idx="13" hasCustomPrompt="1"/>
          </p:nvPr>
        </p:nvSpPr>
        <p:spPr>
          <a:xfrm>
            <a:off x="6546850" y="1974850"/>
            <a:ext cx="4433888" cy="2782888"/>
          </a:xfrm>
          <a:prstGeom prst="rect">
            <a:avLst/>
          </a:prstGeom>
        </p:spPr>
        <p:txBody>
          <a:bodyPr/>
          <a:lstStyle>
            <a:lvl1pPr marL="0" indent="0" algn="ctr">
              <a:buNone/>
              <a:defRPr sz="2000"/>
            </a:lvl1pPr>
          </a:lstStyle>
          <a:p>
            <a:r>
              <a:rPr lang="en-US" dirty="0"/>
              <a:t>Drop a screenshot in here</a:t>
            </a:r>
          </a:p>
        </p:txBody>
      </p:sp>
      <p:pic>
        <p:nvPicPr>
          <p:cNvPr id="8" name="Picture 7">
            <a:extLst>
              <a:ext uri="{FF2B5EF4-FFF2-40B4-BE49-F238E27FC236}">
                <a16:creationId xmlns:a16="http://schemas.microsoft.com/office/drawing/2014/main" xmlns="" id="{6EF0EADC-F45F-814F-8979-054B96894D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1147" y="5947208"/>
            <a:ext cx="1941406" cy="550792"/>
          </a:xfrm>
          <a:prstGeom prst="rect">
            <a:avLst/>
          </a:prstGeom>
        </p:spPr>
      </p:pic>
    </p:spTree>
    <p:extLst>
      <p:ext uri="{BB962C8B-B14F-4D97-AF65-F5344CB8AC3E}">
        <p14:creationId xmlns:p14="http://schemas.microsoft.com/office/powerpoint/2010/main" val="1507197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lock Pag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A77BCE6D-36B5-2E4D-BDA8-2C60979EDE24}"/>
              </a:ext>
            </a:extLst>
          </p:cNvPr>
          <p:cNvSpPr/>
          <p:nvPr userDrawn="1"/>
        </p:nvSpPr>
        <p:spPr>
          <a:xfrm>
            <a:off x="0" y="0"/>
            <a:ext cx="12192000" cy="6857999"/>
          </a:xfrm>
          <a:prstGeom prst="rect">
            <a:avLst/>
          </a:prstGeom>
          <a:solidFill>
            <a:schemeClr val="accent6"/>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l"/>
            <a:endParaRPr lang="en-US" dirty="0"/>
          </a:p>
        </p:txBody>
      </p:sp>
      <p:sp>
        <p:nvSpPr>
          <p:cNvPr id="6" name="Rectangle 5">
            <a:extLst>
              <a:ext uri="{FF2B5EF4-FFF2-40B4-BE49-F238E27FC236}">
                <a16:creationId xmlns:a16="http://schemas.microsoft.com/office/drawing/2014/main" xmlns="" id="{973105A5-1CAF-6F45-B317-ADA41FE0A0CB}"/>
              </a:ext>
            </a:extLst>
          </p:cNvPr>
          <p:cNvSpPr/>
          <p:nvPr userDrawn="1"/>
        </p:nvSpPr>
        <p:spPr>
          <a:xfrm>
            <a:off x="879558" y="2113138"/>
            <a:ext cx="3182644" cy="3243789"/>
          </a:xfrm>
          <a:prstGeom prst="rect">
            <a:avLst/>
          </a:prstGeom>
          <a:solidFill>
            <a:schemeClr val="bg1"/>
          </a:solidFill>
          <a:ln>
            <a:noFill/>
          </a:ln>
          <a:effectLst>
            <a:outerShdw blurRad="508000" dist="228600" dir="5640000" sx="88000" sy="88000" algn="ctr" rotWithShape="0">
              <a:schemeClr val="tx1">
                <a:alpha val="38000"/>
              </a:schemeClr>
            </a:outerShdw>
          </a:effectLst>
        </p:spPr>
        <p:style>
          <a:lnRef idx="3">
            <a:schemeClr val="lt1"/>
          </a:lnRef>
          <a:fillRef idx="1">
            <a:schemeClr val="accent6"/>
          </a:fillRef>
          <a:effectRef idx="1">
            <a:schemeClr val="accent6"/>
          </a:effectRef>
          <a:fontRef idx="minor">
            <a:schemeClr val="lt1"/>
          </a:fontRef>
        </p:style>
        <p:txBody>
          <a:bodyPr rtlCol="0" anchor="ctr"/>
          <a:lstStyle/>
          <a:p>
            <a:pPr algn="l"/>
            <a:endParaRPr lang="en-US" dirty="0"/>
          </a:p>
        </p:txBody>
      </p:sp>
      <p:sp>
        <p:nvSpPr>
          <p:cNvPr id="7" name="Rectangle 6">
            <a:extLst>
              <a:ext uri="{FF2B5EF4-FFF2-40B4-BE49-F238E27FC236}">
                <a16:creationId xmlns:a16="http://schemas.microsoft.com/office/drawing/2014/main" xmlns="" id="{506CEFFA-4903-BD48-AE62-0714413D23F4}"/>
              </a:ext>
            </a:extLst>
          </p:cNvPr>
          <p:cNvSpPr/>
          <p:nvPr userDrawn="1"/>
        </p:nvSpPr>
        <p:spPr>
          <a:xfrm>
            <a:off x="879558" y="2113138"/>
            <a:ext cx="3182644" cy="59426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Text Placeholder 14">
            <a:extLst>
              <a:ext uri="{FF2B5EF4-FFF2-40B4-BE49-F238E27FC236}">
                <a16:creationId xmlns:a16="http://schemas.microsoft.com/office/drawing/2014/main" xmlns="" id="{A2A52CBF-B475-3C4E-99B7-0A374A9F5937}"/>
              </a:ext>
            </a:extLst>
          </p:cNvPr>
          <p:cNvSpPr>
            <a:spLocks noGrp="1"/>
          </p:cNvSpPr>
          <p:nvPr>
            <p:ph type="body" sz="quarter" idx="12" hasCustomPrompt="1"/>
          </p:nvPr>
        </p:nvSpPr>
        <p:spPr>
          <a:xfrm>
            <a:off x="1051869" y="2882571"/>
            <a:ext cx="2880860" cy="2319744"/>
          </a:xfrm>
          <a:prstGeom prst="rect">
            <a:avLst/>
          </a:prstGeom>
        </p:spPr>
        <p:txBody>
          <a:bodyPr/>
          <a:lstStyle>
            <a:lvl1pPr marL="0" indent="0" algn="l">
              <a:lnSpc>
                <a:spcPts val="232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Lorem ipsum dolor semper </a:t>
            </a:r>
            <a:r>
              <a:rPr lang="en-US" dirty="0" err="1"/>
              <a:t>lecus</a:t>
            </a:r>
            <a:r>
              <a:rPr lang="en-US" dirty="0"/>
              <a:t> in </a:t>
            </a:r>
            <a:r>
              <a:rPr lang="en-US" dirty="0" err="1"/>
              <a:t>metus</a:t>
            </a:r>
            <a:r>
              <a:rPr lang="en-US" dirty="0"/>
              <a:t>.</a:t>
            </a:r>
          </a:p>
        </p:txBody>
      </p:sp>
      <p:sp>
        <p:nvSpPr>
          <p:cNvPr id="12" name="Text Placeholder 14">
            <a:extLst>
              <a:ext uri="{FF2B5EF4-FFF2-40B4-BE49-F238E27FC236}">
                <a16:creationId xmlns:a16="http://schemas.microsoft.com/office/drawing/2014/main" xmlns="" id="{9CBAEAFB-01FD-E644-9926-3243AA01C53D}"/>
              </a:ext>
            </a:extLst>
          </p:cNvPr>
          <p:cNvSpPr>
            <a:spLocks noGrp="1"/>
          </p:cNvSpPr>
          <p:nvPr>
            <p:ph type="body" sz="quarter" idx="17" hasCustomPrompt="1"/>
          </p:nvPr>
        </p:nvSpPr>
        <p:spPr>
          <a:xfrm>
            <a:off x="1051869" y="2229970"/>
            <a:ext cx="2880860" cy="477430"/>
          </a:xfrm>
          <a:prstGeom prst="rect">
            <a:avLst/>
          </a:prstGeom>
        </p:spPr>
        <p:txBody>
          <a:bodyPr/>
          <a:lstStyle>
            <a:lvl1pPr marL="0" indent="0" algn="l">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Sub-heading here</a:t>
            </a:r>
          </a:p>
        </p:txBody>
      </p:sp>
      <p:sp>
        <p:nvSpPr>
          <p:cNvPr id="14" name="Text Placeholder 12">
            <a:extLst>
              <a:ext uri="{FF2B5EF4-FFF2-40B4-BE49-F238E27FC236}">
                <a16:creationId xmlns:a16="http://schemas.microsoft.com/office/drawing/2014/main" xmlns="" id="{E3B57F20-AAB4-A942-9827-1174B4701913}"/>
              </a:ext>
            </a:extLst>
          </p:cNvPr>
          <p:cNvSpPr>
            <a:spLocks noGrp="1"/>
          </p:cNvSpPr>
          <p:nvPr>
            <p:ph type="body" sz="quarter" idx="11" hasCustomPrompt="1"/>
          </p:nvPr>
        </p:nvSpPr>
        <p:spPr>
          <a:xfrm>
            <a:off x="879559" y="778235"/>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15" name="Text Placeholder 14">
            <a:extLst>
              <a:ext uri="{FF2B5EF4-FFF2-40B4-BE49-F238E27FC236}">
                <a16:creationId xmlns:a16="http://schemas.microsoft.com/office/drawing/2014/main" xmlns="" id="{9354E3AD-C9AE-424E-BC2C-F25186207FED}"/>
              </a:ext>
            </a:extLst>
          </p:cNvPr>
          <p:cNvSpPr>
            <a:spLocks noGrp="1"/>
          </p:cNvSpPr>
          <p:nvPr>
            <p:ph type="body" sz="quarter" idx="18" hasCustomPrompt="1"/>
          </p:nvPr>
        </p:nvSpPr>
        <p:spPr>
          <a:xfrm>
            <a:off x="879558" y="1377142"/>
            <a:ext cx="9589061" cy="361331"/>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a:t>
            </a:r>
          </a:p>
        </p:txBody>
      </p:sp>
      <p:sp>
        <p:nvSpPr>
          <p:cNvPr id="33" name="Rectangle 32">
            <a:extLst>
              <a:ext uri="{FF2B5EF4-FFF2-40B4-BE49-F238E27FC236}">
                <a16:creationId xmlns:a16="http://schemas.microsoft.com/office/drawing/2014/main" xmlns="" id="{2745B2C8-D687-1D48-BD80-6A005CA35C15}"/>
              </a:ext>
            </a:extLst>
          </p:cNvPr>
          <p:cNvSpPr/>
          <p:nvPr userDrawn="1"/>
        </p:nvSpPr>
        <p:spPr>
          <a:xfrm>
            <a:off x="4537158" y="2113138"/>
            <a:ext cx="3182644" cy="3243789"/>
          </a:xfrm>
          <a:prstGeom prst="rect">
            <a:avLst/>
          </a:prstGeom>
          <a:solidFill>
            <a:schemeClr val="bg1"/>
          </a:solidFill>
          <a:ln>
            <a:noFill/>
          </a:ln>
          <a:effectLst>
            <a:outerShdw blurRad="508000" dist="228600" dir="5640000" sx="88000" sy="88000" algn="ctr" rotWithShape="0">
              <a:schemeClr val="tx1">
                <a:alpha val="38000"/>
              </a:schemeClr>
            </a:outerShdw>
          </a:effectLst>
        </p:spPr>
        <p:style>
          <a:lnRef idx="3">
            <a:schemeClr val="lt1"/>
          </a:lnRef>
          <a:fillRef idx="1">
            <a:schemeClr val="accent6"/>
          </a:fillRef>
          <a:effectRef idx="1">
            <a:schemeClr val="accent6"/>
          </a:effectRef>
          <a:fontRef idx="minor">
            <a:schemeClr val="lt1"/>
          </a:fontRef>
        </p:style>
        <p:txBody>
          <a:bodyPr rtlCol="0" anchor="ctr"/>
          <a:lstStyle/>
          <a:p>
            <a:pPr algn="l"/>
            <a:endParaRPr lang="en-US" dirty="0"/>
          </a:p>
        </p:txBody>
      </p:sp>
      <p:sp>
        <p:nvSpPr>
          <p:cNvPr id="34" name="Rectangle 33">
            <a:extLst>
              <a:ext uri="{FF2B5EF4-FFF2-40B4-BE49-F238E27FC236}">
                <a16:creationId xmlns:a16="http://schemas.microsoft.com/office/drawing/2014/main" xmlns="" id="{9561C7A6-0063-9242-BEC7-8227C8568F3A}"/>
              </a:ext>
            </a:extLst>
          </p:cNvPr>
          <p:cNvSpPr/>
          <p:nvPr userDrawn="1"/>
        </p:nvSpPr>
        <p:spPr>
          <a:xfrm>
            <a:off x="4537158" y="2113138"/>
            <a:ext cx="3182644" cy="59426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Text Placeholder 14">
            <a:extLst>
              <a:ext uri="{FF2B5EF4-FFF2-40B4-BE49-F238E27FC236}">
                <a16:creationId xmlns:a16="http://schemas.microsoft.com/office/drawing/2014/main" xmlns="" id="{25ADA75F-3D63-5F48-BCBE-B7E17AF5E787}"/>
              </a:ext>
            </a:extLst>
          </p:cNvPr>
          <p:cNvSpPr>
            <a:spLocks noGrp="1"/>
          </p:cNvSpPr>
          <p:nvPr>
            <p:ph type="body" sz="quarter" idx="19" hasCustomPrompt="1"/>
          </p:nvPr>
        </p:nvSpPr>
        <p:spPr>
          <a:xfrm>
            <a:off x="4709469" y="2882571"/>
            <a:ext cx="2880860" cy="2319744"/>
          </a:xfrm>
          <a:prstGeom prst="rect">
            <a:avLst/>
          </a:prstGeom>
        </p:spPr>
        <p:txBody>
          <a:bodyPr/>
          <a:lstStyle>
            <a:lvl1pPr marL="0" indent="0" algn="l">
              <a:lnSpc>
                <a:spcPts val="232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Lorem ipsum dolor semper </a:t>
            </a:r>
            <a:r>
              <a:rPr lang="en-US" dirty="0" err="1"/>
              <a:t>lecus</a:t>
            </a:r>
            <a:r>
              <a:rPr lang="en-US" dirty="0"/>
              <a:t> in </a:t>
            </a:r>
            <a:r>
              <a:rPr lang="en-US" dirty="0" err="1"/>
              <a:t>metus</a:t>
            </a:r>
            <a:r>
              <a:rPr lang="en-US" dirty="0"/>
              <a:t>.</a:t>
            </a:r>
          </a:p>
        </p:txBody>
      </p:sp>
      <p:sp>
        <p:nvSpPr>
          <p:cNvPr id="36" name="Text Placeholder 14">
            <a:extLst>
              <a:ext uri="{FF2B5EF4-FFF2-40B4-BE49-F238E27FC236}">
                <a16:creationId xmlns:a16="http://schemas.microsoft.com/office/drawing/2014/main" xmlns="" id="{22348847-C19A-004F-872C-943830AA6A87}"/>
              </a:ext>
            </a:extLst>
          </p:cNvPr>
          <p:cNvSpPr>
            <a:spLocks noGrp="1"/>
          </p:cNvSpPr>
          <p:nvPr>
            <p:ph type="body" sz="quarter" idx="20" hasCustomPrompt="1"/>
          </p:nvPr>
        </p:nvSpPr>
        <p:spPr>
          <a:xfrm>
            <a:off x="4709469" y="2229970"/>
            <a:ext cx="2880860" cy="477430"/>
          </a:xfrm>
          <a:prstGeom prst="rect">
            <a:avLst/>
          </a:prstGeom>
        </p:spPr>
        <p:txBody>
          <a:bodyPr/>
          <a:lstStyle>
            <a:lvl1pPr marL="0" indent="0" algn="l">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Sub-heading here</a:t>
            </a:r>
          </a:p>
        </p:txBody>
      </p:sp>
      <p:sp>
        <p:nvSpPr>
          <p:cNvPr id="37" name="Rectangle 36">
            <a:extLst>
              <a:ext uri="{FF2B5EF4-FFF2-40B4-BE49-F238E27FC236}">
                <a16:creationId xmlns:a16="http://schemas.microsoft.com/office/drawing/2014/main" xmlns="" id="{F77D853E-88E5-054C-8B4A-6A2AA0AA5566}"/>
              </a:ext>
            </a:extLst>
          </p:cNvPr>
          <p:cNvSpPr/>
          <p:nvPr userDrawn="1"/>
        </p:nvSpPr>
        <p:spPr>
          <a:xfrm>
            <a:off x="8194758" y="2113138"/>
            <a:ext cx="3182644" cy="3243789"/>
          </a:xfrm>
          <a:prstGeom prst="rect">
            <a:avLst/>
          </a:prstGeom>
          <a:solidFill>
            <a:schemeClr val="bg1"/>
          </a:solidFill>
          <a:ln>
            <a:noFill/>
          </a:ln>
          <a:effectLst>
            <a:outerShdw blurRad="508000" dist="228600" dir="5640000" sx="88000" sy="88000" algn="ctr" rotWithShape="0">
              <a:schemeClr val="tx1">
                <a:alpha val="38000"/>
              </a:schemeClr>
            </a:outerShdw>
          </a:effectLst>
        </p:spPr>
        <p:style>
          <a:lnRef idx="3">
            <a:schemeClr val="lt1"/>
          </a:lnRef>
          <a:fillRef idx="1">
            <a:schemeClr val="accent6"/>
          </a:fillRef>
          <a:effectRef idx="1">
            <a:schemeClr val="accent6"/>
          </a:effectRef>
          <a:fontRef idx="minor">
            <a:schemeClr val="lt1"/>
          </a:fontRef>
        </p:style>
        <p:txBody>
          <a:bodyPr rtlCol="0" anchor="ctr"/>
          <a:lstStyle/>
          <a:p>
            <a:pPr algn="l"/>
            <a:endParaRPr lang="en-US" dirty="0"/>
          </a:p>
        </p:txBody>
      </p:sp>
      <p:sp>
        <p:nvSpPr>
          <p:cNvPr id="38" name="Rectangle 37">
            <a:extLst>
              <a:ext uri="{FF2B5EF4-FFF2-40B4-BE49-F238E27FC236}">
                <a16:creationId xmlns:a16="http://schemas.microsoft.com/office/drawing/2014/main" xmlns="" id="{418FD076-0E40-EA48-82A2-B017283FB16A}"/>
              </a:ext>
            </a:extLst>
          </p:cNvPr>
          <p:cNvSpPr/>
          <p:nvPr userDrawn="1"/>
        </p:nvSpPr>
        <p:spPr>
          <a:xfrm>
            <a:off x="8194758" y="2113138"/>
            <a:ext cx="3182644" cy="59426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9" name="Text Placeholder 14">
            <a:extLst>
              <a:ext uri="{FF2B5EF4-FFF2-40B4-BE49-F238E27FC236}">
                <a16:creationId xmlns:a16="http://schemas.microsoft.com/office/drawing/2014/main" xmlns="" id="{ED7EA5DD-4C2D-FD49-AB39-00615443BB00}"/>
              </a:ext>
            </a:extLst>
          </p:cNvPr>
          <p:cNvSpPr>
            <a:spLocks noGrp="1"/>
          </p:cNvSpPr>
          <p:nvPr>
            <p:ph type="body" sz="quarter" idx="21" hasCustomPrompt="1"/>
          </p:nvPr>
        </p:nvSpPr>
        <p:spPr>
          <a:xfrm>
            <a:off x="8367069" y="2882571"/>
            <a:ext cx="2880860" cy="2319744"/>
          </a:xfrm>
          <a:prstGeom prst="rect">
            <a:avLst/>
          </a:prstGeom>
        </p:spPr>
        <p:txBody>
          <a:bodyPr/>
          <a:lstStyle>
            <a:lvl1pPr marL="0" indent="0" algn="l">
              <a:lnSpc>
                <a:spcPts val="232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Lorem ipsum dolor semper </a:t>
            </a:r>
            <a:r>
              <a:rPr lang="en-US" dirty="0" err="1"/>
              <a:t>lecus</a:t>
            </a:r>
            <a:r>
              <a:rPr lang="en-US" dirty="0"/>
              <a:t> in </a:t>
            </a:r>
            <a:r>
              <a:rPr lang="en-US" dirty="0" err="1"/>
              <a:t>metus</a:t>
            </a:r>
            <a:r>
              <a:rPr lang="en-US" dirty="0"/>
              <a:t>.</a:t>
            </a:r>
          </a:p>
        </p:txBody>
      </p:sp>
      <p:sp>
        <p:nvSpPr>
          <p:cNvPr id="40" name="Text Placeholder 14">
            <a:extLst>
              <a:ext uri="{FF2B5EF4-FFF2-40B4-BE49-F238E27FC236}">
                <a16:creationId xmlns:a16="http://schemas.microsoft.com/office/drawing/2014/main" xmlns="" id="{40D12CAD-8061-AC4F-8C4A-9617D8C69AFF}"/>
              </a:ext>
            </a:extLst>
          </p:cNvPr>
          <p:cNvSpPr>
            <a:spLocks noGrp="1"/>
          </p:cNvSpPr>
          <p:nvPr>
            <p:ph type="body" sz="quarter" idx="22" hasCustomPrompt="1"/>
          </p:nvPr>
        </p:nvSpPr>
        <p:spPr>
          <a:xfrm>
            <a:off x="8367069" y="2229970"/>
            <a:ext cx="2880860" cy="477430"/>
          </a:xfrm>
          <a:prstGeom prst="rect">
            <a:avLst/>
          </a:prstGeom>
        </p:spPr>
        <p:txBody>
          <a:bodyPr/>
          <a:lstStyle>
            <a:lvl1pPr marL="0" indent="0" algn="l">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Sub-heading here</a:t>
            </a:r>
          </a:p>
        </p:txBody>
      </p:sp>
      <p:pic>
        <p:nvPicPr>
          <p:cNvPr id="41" name="Picture 40">
            <a:extLst>
              <a:ext uri="{FF2B5EF4-FFF2-40B4-BE49-F238E27FC236}">
                <a16:creationId xmlns:a16="http://schemas.microsoft.com/office/drawing/2014/main" xmlns="" id="{4CCB91B1-AAB9-B84C-8AF3-7A64E481A8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147" y="5947208"/>
            <a:ext cx="1941406" cy="550792"/>
          </a:xfrm>
          <a:prstGeom prst="rect">
            <a:avLst/>
          </a:prstGeom>
        </p:spPr>
      </p:pic>
    </p:spTree>
    <p:extLst>
      <p:ext uri="{BB962C8B-B14F-4D97-AF65-F5344CB8AC3E}">
        <p14:creationId xmlns:p14="http://schemas.microsoft.com/office/powerpoint/2010/main" val="2231242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C0DA1B4-7785-0245-B0E4-49FF92B5B73D}"/>
              </a:ext>
            </a:extLst>
          </p:cNvPr>
          <p:cNvSpPr/>
          <p:nvPr userDrawn="1"/>
        </p:nvSpPr>
        <p:spPr>
          <a:xfrm>
            <a:off x="0" y="0"/>
            <a:ext cx="12198096" cy="2072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xmlns="" id="{80573276-0065-5D42-844C-BCE0E1E007F5}"/>
              </a:ext>
            </a:extLst>
          </p:cNvPr>
          <p:cNvSpPr>
            <a:spLocks noGrp="1"/>
          </p:cNvSpPr>
          <p:nvPr>
            <p:ph type="pic" sz="quarter" idx="10" hasCustomPrompt="1"/>
          </p:nvPr>
        </p:nvSpPr>
        <p:spPr>
          <a:xfrm>
            <a:off x="7776595" y="0"/>
            <a:ext cx="4415405" cy="2072083"/>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5" name="Text Placeholder 12">
            <a:extLst>
              <a:ext uri="{FF2B5EF4-FFF2-40B4-BE49-F238E27FC236}">
                <a16:creationId xmlns:a16="http://schemas.microsoft.com/office/drawing/2014/main" xmlns="" id="{3AC49485-9C44-1F4F-A25E-1C87E401B08F}"/>
              </a:ext>
            </a:extLst>
          </p:cNvPr>
          <p:cNvSpPr>
            <a:spLocks noGrp="1"/>
          </p:cNvSpPr>
          <p:nvPr>
            <p:ph type="body" sz="quarter" idx="11" hasCustomPrompt="1"/>
          </p:nvPr>
        </p:nvSpPr>
        <p:spPr>
          <a:xfrm>
            <a:off x="536409" y="1438986"/>
            <a:ext cx="4689932"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Any questions?</a:t>
            </a:r>
          </a:p>
        </p:txBody>
      </p:sp>
      <p:sp>
        <p:nvSpPr>
          <p:cNvPr id="7" name="Text Placeholder 14">
            <a:extLst>
              <a:ext uri="{FF2B5EF4-FFF2-40B4-BE49-F238E27FC236}">
                <a16:creationId xmlns:a16="http://schemas.microsoft.com/office/drawing/2014/main" xmlns="" id="{F68E6CD6-B16C-0C4C-91D7-50C0C515863F}"/>
              </a:ext>
            </a:extLst>
          </p:cNvPr>
          <p:cNvSpPr>
            <a:spLocks noGrp="1"/>
          </p:cNvSpPr>
          <p:nvPr>
            <p:ph type="body" sz="quarter" idx="12" hasCustomPrompt="1"/>
          </p:nvPr>
        </p:nvSpPr>
        <p:spPr>
          <a:xfrm>
            <a:off x="536409" y="2489460"/>
            <a:ext cx="4689932" cy="3198276"/>
          </a:xfrm>
          <a:prstGeom prst="rect">
            <a:avLst/>
          </a:prstGeom>
        </p:spPr>
        <p:txBody>
          <a:bodyPr/>
          <a:lstStyle>
            <a:lvl1pPr marL="0" indent="0" algn="l">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9" name="Picture 8">
            <a:extLst>
              <a:ext uri="{FF2B5EF4-FFF2-40B4-BE49-F238E27FC236}">
                <a16:creationId xmlns:a16="http://schemas.microsoft.com/office/drawing/2014/main" xmlns="" id="{26BC26FF-7306-7145-B85B-401EE522A8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147" y="5947208"/>
            <a:ext cx="1941406" cy="550792"/>
          </a:xfrm>
          <a:prstGeom prst="rect">
            <a:avLst/>
          </a:prstGeom>
        </p:spPr>
      </p:pic>
    </p:spTree>
    <p:extLst>
      <p:ext uri="{BB962C8B-B14F-4D97-AF65-F5344CB8AC3E}">
        <p14:creationId xmlns:p14="http://schemas.microsoft.com/office/powerpoint/2010/main" val="1129370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with logo">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CB6DDCE-D530-0149-A6E0-0A81535A1EFB}"/>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2" y="0"/>
            <a:ext cx="12191998" cy="6858000"/>
          </a:xfrm>
          <a:prstGeom prst="rect">
            <a:avLst/>
          </a:prstGeom>
        </p:spPr>
      </p:pic>
      <p:sp>
        <p:nvSpPr>
          <p:cNvPr id="4" name="Rectangle 6">
            <a:extLst>
              <a:ext uri="{FF2B5EF4-FFF2-40B4-BE49-F238E27FC236}">
                <a16:creationId xmlns:a16="http://schemas.microsoft.com/office/drawing/2014/main" xmlns="" id="{10EF0863-A3C5-8642-A01D-0934CE745BE2}"/>
              </a:ext>
            </a:extLst>
          </p:cNvPr>
          <p:cNvSpPr/>
          <p:nvPr userDrawn="1"/>
        </p:nvSpPr>
        <p:spPr>
          <a:xfrm>
            <a:off x="2" y="0"/>
            <a:ext cx="9236764" cy="6871252"/>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0 h 6858000"/>
              <a:gd name="connsiteX0" fmla="*/ 0 w 6109398"/>
              <a:gd name="connsiteY0" fmla="*/ 0 h 6858000"/>
              <a:gd name="connsiteX1" fmla="*/ 6109398 w 6109398"/>
              <a:gd name="connsiteY1" fmla="*/ 10048 h 6858000"/>
              <a:gd name="connsiteX2" fmla="*/ 1828800 w 6109398"/>
              <a:gd name="connsiteY2" fmla="*/ 6858000 h 6858000"/>
              <a:gd name="connsiteX3" fmla="*/ 0 w 6109398"/>
              <a:gd name="connsiteY3" fmla="*/ 6858000 h 6858000"/>
              <a:gd name="connsiteX4" fmla="*/ 0 w 6109398"/>
              <a:gd name="connsiteY4" fmla="*/ 0 h 6858000"/>
              <a:gd name="connsiteX0" fmla="*/ 0 w 6109398"/>
              <a:gd name="connsiteY0" fmla="*/ 0 h 6871252"/>
              <a:gd name="connsiteX1" fmla="*/ 6109398 w 6109398"/>
              <a:gd name="connsiteY1" fmla="*/ 10048 h 6871252"/>
              <a:gd name="connsiteX2" fmla="*/ 1171404 w 6109398"/>
              <a:gd name="connsiteY2" fmla="*/ 6871252 h 6871252"/>
              <a:gd name="connsiteX3" fmla="*/ 0 w 6109398"/>
              <a:gd name="connsiteY3" fmla="*/ 6858000 h 6871252"/>
              <a:gd name="connsiteX4" fmla="*/ 0 w 6109398"/>
              <a:gd name="connsiteY4" fmla="*/ 0 h 687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98" h="6871252">
                <a:moveTo>
                  <a:pt x="0" y="0"/>
                </a:moveTo>
                <a:lnTo>
                  <a:pt x="6109398" y="10048"/>
                </a:lnTo>
                <a:lnTo>
                  <a:pt x="1171404" y="6871252"/>
                </a:lnTo>
                <a:lnTo>
                  <a:pt x="0" y="6858000"/>
                </a:lnTo>
                <a:lnTo>
                  <a:pt x="0" y="0"/>
                </a:lnTo>
                <a:close/>
              </a:path>
            </a:pathLst>
          </a:custGeom>
          <a:gradFill>
            <a:gsLst>
              <a:gs pos="0">
                <a:schemeClr val="bg1">
                  <a:alpha val="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7859BA6C-B87B-E841-B30B-60E7A76205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4355" y="5778461"/>
            <a:ext cx="2303290" cy="653461"/>
          </a:xfrm>
          <a:prstGeom prst="rect">
            <a:avLst/>
          </a:prstGeom>
        </p:spPr>
      </p:pic>
    </p:spTree>
    <p:extLst>
      <p:ext uri="{BB962C8B-B14F-4D97-AF65-F5344CB8AC3E}">
        <p14:creationId xmlns:p14="http://schemas.microsoft.com/office/powerpoint/2010/main" val="3849783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with logo 2">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90ABE8-C0A2-7A4D-8B68-70DCB73F62F7}"/>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2" y="0"/>
            <a:ext cx="12191998" cy="6858000"/>
          </a:xfrm>
          <a:prstGeom prst="rect">
            <a:avLst/>
          </a:prstGeom>
        </p:spPr>
      </p:pic>
      <p:sp>
        <p:nvSpPr>
          <p:cNvPr id="4" name="Rectangle 6">
            <a:extLst>
              <a:ext uri="{FF2B5EF4-FFF2-40B4-BE49-F238E27FC236}">
                <a16:creationId xmlns:a16="http://schemas.microsoft.com/office/drawing/2014/main" xmlns="" id="{10EF0863-A3C5-8642-A01D-0934CE745BE2}"/>
              </a:ext>
            </a:extLst>
          </p:cNvPr>
          <p:cNvSpPr/>
          <p:nvPr userDrawn="1"/>
        </p:nvSpPr>
        <p:spPr>
          <a:xfrm>
            <a:off x="2" y="0"/>
            <a:ext cx="9236764" cy="6871252"/>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0 h 6858000"/>
              <a:gd name="connsiteX0" fmla="*/ 0 w 6109398"/>
              <a:gd name="connsiteY0" fmla="*/ 0 h 6858000"/>
              <a:gd name="connsiteX1" fmla="*/ 6109398 w 6109398"/>
              <a:gd name="connsiteY1" fmla="*/ 10048 h 6858000"/>
              <a:gd name="connsiteX2" fmla="*/ 1828800 w 6109398"/>
              <a:gd name="connsiteY2" fmla="*/ 6858000 h 6858000"/>
              <a:gd name="connsiteX3" fmla="*/ 0 w 6109398"/>
              <a:gd name="connsiteY3" fmla="*/ 6858000 h 6858000"/>
              <a:gd name="connsiteX4" fmla="*/ 0 w 6109398"/>
              <a:gd name="connsiteY4" fmla="*/ 0 h 6858000"/>
              <a:gd name="connsiteX0" fmla="*/ 0 w 6109398"/>
              <a:gd name="connsiteY0" fmla="*/ 0 h 6871252"/>
              <a:gd name="connsiteX1" fmla="*/ 6109398 w 6109398"/>
              <a:gd name="connsiteY1" fmla="*/ 10048 h 6871252"/>
              <a:gd name="connsiteX2" fmla="*/ 1171404 w 6109398"/>
              <a:gd name="connsiteY2" fmla="*/ 6871252 h 6871252"/>
              <a:gd name="connsiteX3" fmla="*/ 0 w 6109398"/>
              <a:gd name="connsiteY3" fmla="*/ 6858000 h 6871252"/>
              <a:gd name="connsiteX4" fmla="*/ 0 w 6109398"/>
              <a:gd name="connsiteY4" fmla="*/ 0 h 687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98" h="6871252">
                <a:moveTo>
                  <a:pt x="0" y="0"/>
                </a:moveTo>
                <a:lnTo>
                  <a:pt x="6109398" y="10048"/>
                </a:lnTo>
                <a:lnTo>
                  <a:pt x="1171404" y="6871252"/>
                </a:lnTo>
                <a:lnTo>
                  <a:pt x="0" y="6858000"/>
                </a:lnTo>
                <a:lnTo>
                  <a:pt x="0" y="0"/>
                </a:lnTo>
                <a:close/>
              </a:path>
            </a:pathLst>
          </a:custGeom>
          <a:gradFill>
            <a:gsLst>
              <a:gs pos="0">
                <a:schemeClr val="bg1">
                  <a:alpha val="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7859BA6C-B87B-E841-B30B-60E7A76205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4355" y="5778461"/>
            <a:ext cx="2303290" cy="653461"/>
          </a:xfrm>
          <a:prstGeom prst="rect">
            <a:avLst/>
          </a:prstGeom>
        </p:spPr>
      </p:pic>
    </p:spTree>
    <p:extLst>
      <p:ext uri="{BB962C8B-B14F-4D97-AF65-F5344CB8AC3E}">
        <p14:creationId xmlns:p14="http://schemas.microsoft.com/office/powerpoint/2010/main" val="15217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Imag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a16="http://schemas.microsoft.com/office/drawing/2014/main" xmlns=""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a16="http://schemas.microsoft.com/office/drawing/2014/main" xmlns=""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a16="http://schemas.microsoft.com/office/drawing/2014/main" xmlns=""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16" name="Picture 15">
            <a:extLst>
              <a:ext uri="{FF2B5EF4-FFF2-40B4-BE49-F238E27FC236}">
                <a16:creationId xmlns:a16="http://schemas.microsoft.com/office/drawing/2014/main" xmlns="" id="{6B83209F-2CA2-0541-8D23-9FD22B3D1B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39" y="767880"/>
            <a:ext cx="2672324" cy="758160"/>
          </a:xfrm>
          <a:prstGeom prst="rect">
            <a:avLst/>
          </a:prstGeom>
        </p:spPr>
      </p:pic>
    </p:spTree>
    <p:extLst>
      <p:ext uri="{BB962C8B-B14F-4D97-AF65-F5344CB8AC3E}">
        <p14:creationId xmlns:p14="http://schemas.microsoft.com/office/powerpoint/2010/main" val="1881106"/>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Imag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a16="http://schemas.microsoft.com/office/drawing/2014/main" xmlns=""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a16="http://schemas.microsoft.com/office/drawing/2014/main" xmlns=""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a16="http://schemas.microsoft.com/office/drawing/2014/main" xmlns=""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16" name="Picture 15">
            <a:extLst>
              <a:ext uri="{FF2B5EF4-FFF2-40B4-BE49-F238E27FC236}">
                <a16:creationId xmlns:a16="http://schemas.microsoft.com/office/drawing/2014/main" xmlns="" id="{6B83209F-2CA2-0541-8D23-9FD22B3D1B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39" y="767880"/>
            <a:ext cx="2672324" cy="758160"/>
          </a:xfrm>
          <a:prstGeom prst="rect">
            <a:avLst/>
          </a:prstGeom>
        </p:spPr>
      </p:pic>
    </p:spTree>
    <p:extLst>
      <p:ext uri="{BB962C8B-B14F-4D97-AF65-F5344CB8AC3E}">
        <p14:creationId xmlns:p14="http://schemas.microsoft.com/office/powerpoint/2010/main" val="741057427"/>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Imag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a16="http://schemas.microsoft.com/office/drawing/2014/main" xmlns=""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a16="http://schemas.microsoft.com/office/drawing/2014/main" xmlns=""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a16="http://schemas.microsoft.com/office/drawing/2014/main" xmlns=""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16" name="Picture 15">
            <a:extLst>
              <a:ext uri="{FF2B5EF4-FFF2-40B4-BE49-F238E27FC236}">
                <a16:creationId xmlns:a16="http://schemas.microsoft.com/office/drawing/2014/main" xmlns="" id="{6B83209F-2CA2-0541-8D23-9FD22B3D1B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39" y="767880"/>
            <a:ext cx="2672324" cy="758160"/>
          </a:xfrm>
          <a:prstGeom prst="rect">
            <a:avLst/>
          </a:prstGeom>
        </p:spPr>
      </p:pic>
    </p:spTree>
    <p:extLst>
      <p:ext uri="{BB962C8B-B14F-4D97-AF65-F5344CB8AC3E}">
        <p14:creationId xmlns:p14="http://schemas.microsoft.com/office/powerpoint/2010/main" val="2094697382"/>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Image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a16="http://schemas.microsoft.com/office/drawing/2014/main" xmlns=""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a16="http://schemas.microsoft.com/office/drawing/2014/main" xmlns=""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a16="http://schemas.microsoft.com/office/drawing/2014/main" xmlns=""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16" name="Picture 15">
            <a:extLst>
              <a:ext uri="{FF2B5EF4-FFF2-40B4-BE49-F238E27FC236}">
                <a16:creationId xmlns:a16="http://schemas.microsoft.com/office/drawing/2014/main" xmlns="" id="{6B83209F-2CA2-0541-8D23-9FD22B3D1B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39" y="767880"/>
            <a:ext cx="2672324" cy="758160"/>
          </a:xfrm>
          <a:prstGeom prst="rect">
            <a:avLst/>
          </a:prstGeom>
        </p:spPr>
      </p:pic>
    </p:spTree>
    <p:extLst>
      <p:ext uri="{BB962C8B-B14F-4D97-AF65-F5344CB8AC3E}">
        <p14:creationId xmlns:p14="http://schemas.microsoft.com/office/powerpoint/2010/main" val="1900542387"/>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Imag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a16="http://schemas.microsoft.com/office/drawing/2014/main" xmlns=""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a16="http://schemas.microsoft.com/office/drawing/2014/main" xmlns=""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a16="http://schemas.microsoft.com/office/drawing/2014/main" xmlns=""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16" name="Picture 15">
            <a:extLst>
              <a:ext uri="{FF2B5EF4-FFF2-40B4-BE49-F238E27FC236}">
                <a16:creationId xmlns:a16="http://schemas.microsoft.com/office/drawing/2014/main" xmlns="" id="{6B83209F-2CA2-0541-8D23-9FD22B3D1B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39" y="767880"/>
            <a:ext cx="2672324" cy="758160"/>
          </a:xfrm>
          <a:prstGeom prst="rect">
            <a:avLst/>
          </a:prstGeom>
        </p:spPr>
      </p:pic>
    </p:spTree>
    <p:extLst>
      <p:ext uri="{BB962C8B-B14F-4D97-AF65-F5344CB8AC3E}">
        <p14:creationId xmlns:p14="http://schemas.microsoft.com/office/powerpoint/2010/main" val="3303722526"/>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with log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xmlns="" id="{741F4E33-51B6-B44A-9617-E9AF897BBB8A}"/>
              </a:ext>
            </a:extLst>
          </p:cNvPr>
          <p:cNvSpPr>
            <a:spLocks noGrp="1"/>
          </p:cNvSpPr>
          <p:nvPr>
            <p:ph type="body" sz="quarter" idx="11" hasCustomPrompt="1"/>
          </p:nvPr>
        </p:nvSpPr>
        <p:spPr>
          <a:xfrm>
            <a:off x="940714" y="1695712"/>
            <a:ext cx="4993640" cy="425450"/>
          </a:xfrm>
          <a:prstGeom prst="rect">
            <a:avLst/>
          </a:prstGeom>
        </p:spPr>
        <p:txBody>
          <a:bodyPr/>
          <a:lstStyle>
            <a:lvl1pPr marL="0" indent="0" algn="l">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5" name="Text Placeholder 14">
            <a:extLst>
              <a:ext uri="{FF2B5EF4-FFF2-40B4-BE49-F238E27FC236}">
                <a16:creationId xmlns:a16="http://schemas.microsoft.com/office/drawing/2014/main" xmlns="" id="{52AF4BAA-98F5-364B-9EC5-DE906DF46068}"/>
              </a:ext>
            </a:extLst>
          </p:cNvPr>
          <p:cNvSpPr>
            <a:spLocks noGrp="1"/>
          </p:cNvSpPr>
          <p:nvPr>
            <p:ph type="body" sz="quarter" idx="14" hasCustomPrompt="1"/>
          </p:nvPr>
        </p:nvSpPr>
        <p:spPr>
          <a:xfrm>
            <a:off x="940714" y="2367633"/>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lumMod val="50000"/>
                  </a:schemeClr>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pic>
        <p:nvPicPr>
          <p:cNvPr id="12" name="Picture 11">
            <a:extLst>
              <a:ext uri="{FF2B5EF4-FFF2-40B4-BE49-F238E27FC236}">
                <a16:creationId xmlns:a16="http://schemas.microsoft.com/office/drawing/2014/main" xmlns="" id="{BDCAA34D-A911-8641-89EA-5A3D3B190F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147" y="5947208"/>
            <a:ext cx="1941406" cy="550792"/>
          </a:xfrm>
          <a:prstGeom prst="rect">
            <a:avLst/>
          </a:prstGeom>
        </p:spPr>
      </p:pic>
      <p:sp>
        <p:nvSpPr>
          <p:cNvPr id="6" name="Text Placeholder 14">
            <a:extLst>
              <a:ext uri="{FF2B5EF4-FFF2-40B4-BE49-F238E27FC236}">
                <a16:creationId xmlns:a16="http://schemas.microsoft.com/office/drawing/2014/main" xmlns="" id="{6A10BC4A-78EB-1144-9958-F0E1B274CF6B}"/>
              </a:ext>
            </a:extLst>
          </p:cNvPr>
          <p:cNvSpPr>
            <a:spLocks noGrp="1"/>
          </p:cNvSpPr>
          <p:nvPr>
            <p:ph type="body" sz="quarter" idx="15" hasCustomPrompt="1"/>
          </p:nvPr>
        </p:nvSpPr>
        <p:spPr>
          <a:xfrm>
            <a:off x="940714" y="3836634"/>
            <a:ext cx="4993640" cy="812060"/>
          </a:xfrm>
          <a:prstGeom prst="rect">
            <a:avLst/>
          </a:prstGeom>
        </p:spPr>
        <p:txBody>
          <a:bodyPr/>
          <a:lstStyle>
            <a:lvl1pPr marL="0" indent="0" algn="l">
              <a:lnSpc>
                <a:spcPct val="150000"/>
              </a:lnSpc>
              <a:buClr>
                <a:schemeClr val="accent2"/>
              </a:buClr>
              <a:buFont typeface="Wingdings" pitchFamily="2" charset="2"/>
              <a:buNone/>
              <a:defRPr lang="en-GB" sz="1100" b="0" i="0" smtClean="0">
                <a:solidFill>
                  <a:schemeClr val="bg1">
                    <a:lumMod val="50000"/>
                  </a:schemeClr>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Tree>
    <p:extLst>
      <p:ext uri="{BB962C8B-B14F-4D97-AF65-F5344CB8AC3E}">
        <p14:creationId xmlns:p14="http://schemas.microsoft.com/office/powerpoint/2010/main" val="3095778991"/>
      </p:ext>
    </p:extLst>
  </p:cSld>
  <p:clrMapOvr>
    <a:masterClrMapping/>
  </p:clrMapOvr>
  <p:extLst mod="1">
    <p:ext uri="{DCECCB84-F9BA-43D5-87BE-67443E8EF086}">
      <p15:sldGuideLst xmlns:p15="http://schemas.microsoft.com/office/powerpoint/2012/main">
        <p15:guide id="1" pos="21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blue with logo">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FC6150B-182E-9C45-B14C-4FB1E2B371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954311"/>
            <a:ext cx="1916369" cy="543689"/>
          </a:xfrm>
          <a:prstGeom prst="rect">
            <a:avLst/>
          </a:prstGeom>
        </p:spPr>
      </p:pic>
      <p:sp>
        <p:nvSpPr>
          <p:cNvPr id="6" name="Text Placeholder 12">
            <a:extLst>
              <a:ext uri="{FF2B5EF4-FFF2-40B4-BE49-F238E27FC236}">
                <a16:creationId xmlns:a16="http://schemas.microsoft.com/office/drawing/2014/main" xmlns="" id="{1DD453F6-A318-CD46-A1C7-0D91F5721C96}"/>
              </a:ext>
            </a:extLst>
          </p:cNvPr>
          <p:cNvSpPr>
            <a:spLocks noGrp="1"/>
          </p:cNvSpPr>
          <p:nvPr>
            <p:ph type="body" sz="quarter" idx="11" hasCustomPrompt="1"/>
          </p:nvPr>
        </p:nvSpPr>
        <p:spPr>
          <a:xfrm>
            <a:off x="940714" y="1695712"/>
            <a:ext cx="4993640"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a16="http://schemas.microsoft.com/office/drawing/2014/main" xmlns="" id="{A539BB08-348E-F948-B25F-A9698D9BCAA8}"/>
              </a:ext>
            </a:extLst>
          </p:cNvPr>
          <p:cNvSpPr>
            <a:spLocks noGrp="1"/>
          </p:cNvSpPr>
          <p:nvPr>
            <p:ph type="body" sz="quarter" idx="14" hasCustomPrompt="1"/>
          </p:nvPr>
        </p:nvSpPr>
        <p:spPr>
          <a:xfrm>
            <a:off x="940714" y="2367633"/>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
        <p:nvSpPr>
          <p:cNvPr id="8" name="Text Placeholder 14">
            <a:extLst>
              <a:ext uri="{FF2B5EF4-FFF2-40B4-BE49-F238E27FC236}">
                <a16:creationId xmlns:a16="http://schemas.microsoft.com/office/drawing/2014/main" xmlns="" id="{6821A4DA-76E8-5945-9C04-92CA58A431F8}"/>
              </a:ext>
            </a:extLst>
          </p:cNvPr>
          <p:cNvSpPr>
            <a:spLocks noGrp="1"/>
          </p:cNvSpPr>
          <p:nvPr>
            <p:ph type="body" sz="quarter" idx="15" hasCustomPrompt="1"/>
          </p:nvPr>
        </p:nvSpPr>
        <p:spPr>
          <a:xfrm>
            <a:off x="940714" y="3836634"/>
            <a:ext cx="4993640" cy="812060"/>
          </a:xfrm>
          <a:prstGeom prst="rect">
            <a:avLst/>
          </a:prstGeom>
        </p:spPr>
        <p:txBody>
          <a:bodyPr/>
          <a:lstStyle>
            <a:lvl1pPr marL="0" indent="0" algn="l">
              <a:lnSpc>
                <a:spcPct val="150000"/>
              </a:lnSpc>
              <a:buClr>
                <a:schemeClr val="accent2"/>
              </a:buClr>
              <a:buFont typeface="Wingdings" pitchFamily="2" charset="2"/>
              <a:buNone/>
              <a:defRPr lang="en-GB" sz="11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Tree>
    <p:extLst>
      <p:ext uri="{BB962C8B-B14F-4D97-AF65-F5344CB8AC3E}">
        <p14:creationId xmlns:p14="http://schemas.microsoft.com/office/powerpoint/2010/main" val="104570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0165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70" r:id="rId4"/>
    <p:sldLayoutId id="2147483671" r:id="rId5"/>
    <p:sldLayoutId id="2147483672" r:id="rId6"/>
    <p:sldLayoutId id="2147483673" r:id="rId7"/>
    <p:sldLayoutId id="2147483660" r:id="rId8"/>
    <p:sldLayoutId id="2147483661" r:id="rId9"/>
    <p:sldLayoutId id="2147483650" r:id="rId10"/>
    <p:sldLayoutId id="2147483651" r:id="rId11"/>
    <p:sldLayoutId id="2147483652" r:id="rId12"/>
    <p:sldLayoutId id="2147483653" r:id="rId13"/>
    <p:sldLayoutId id="2147483654" r:id="rId14"/>
    <p:sldLayoutId id="2147483655" r:id="rId15"/>
    <p:sldLayoutId id="2147483657" r:id="rId16"/>
    <p:sldLayoutId id="2147483658" r:id="rId17"/>
    <p:sldLayoutId id="2147483659" r:id="rId18"/>
    <p:sldLayoutId id="2147483667" r:id="rId19"/>
    <p:sldLayoutId id="2147483663" r:id="rId20"/>
    <p:sldLayoutId id="2147483664" r:id="rId21"/>
    <p:sldLayoutId id="2147483666" r:id="rId22"/>
    <p:sldLayoutId id="2147483656" r:id="rId23"/>
    <p:sldLayoutId id="2147483662" r:id="rId24"/>
    <p:sldLayoutId id="214748366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652" r="15652"/>
          <a:stretch>
            <a:fillRect/>
          </a:stretch>
        </p:blipFill>
        <p:spPr/>
      </p:pic>
      <p:sp>
        <p:nvSpPr>
          <p:cNvPr id="3" name="Text Placeholder 2"/>
          <p:cNvSpPr>
            <a:spLocks noGrp="1"/>
          </p:cNvSpPr>
          <p:nvPr>
            <p:ph type="body" sz="quarter" idx="11"/>
          </p:nvPr>
        </p:nvSpPr>
        <p:spPr/>
        <p:txBody>
          <a:bodyPr/>
          <a:lstStyle/>
          <a:p>
            <a:r>
              <a:rPr lang="en-GB" dirty="0" smtClean="0"/>
              <a:t>Art Lesson </a:t>
            </a:r>
          </a:p>
          <a:p>
            <a:endParaRPr lang="en-GB" dirty="0"/>
          </a:p>
        </p:txBody>
      </p:sp>
      <p:sp>
        <p:nvSpPr>
          <p:cNvPr id="4" name="Text Placeholder 3"/>
          <p:cNvSpPr>
            <a:spLocks noGrp="1"/>
          </p:cNvSpPr>
          <p:nvPr>
            <p:ph type="body" sz="quarter" idx="13"/>
          </p:nvPr>
        </p:nvSpPr>
        <p:spPr>
          <a:xfrm>
            <a:off x="414338" y="4325825"/>
            <a:ext cx="4333875" cy="563418"/>
          </a:xfrm>
        </p:spPr>
        <p:txBody>
          <a:bodyPr/>
          <a:lstStyle/>
          <a:p>
            <a:r>
              <a:rPr lang="en-GB" sz="2000" dirty="0" smtClean="0">
                <a:solidFill>
                  <a:schemeClr val="tx1">
                    <a:lumMod val="75000"/>
                    <a:lumOff val="25000"/>
                  </a:schemeClr>
                </a:solidFill>
              </a:rPr>
              <a:t>Automotive careers</a:t>
            </a:r>
            <a:endParaRPr lang="en-GB" sz="2000" dirty="0">
              <a:solidFill>
                <a:schemeClr val="tx1">
                  <a:lumMod val="75000"/>
                  <a:lumOff val="25000"/>
                </a:schemeClr>
              </a:solidFill>
            </a:endParaRPr>
          </a:p>
        </p:txBody>
      </p:sp>
    </p:spTree>
    <p:extLst>
      <p:ext uri="{BB962C8B-B14F-4D97-AF65-F5344CB8AC3E}">
        <p14:creationId xmlns:p14="http://schemas.microsoft.com/office/powerpoint/2010/main" val="2785021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49" y="187036"/>
            <a:ext cx="13125606" cy="5574635"/>
          </a:xfrm>
          <a:prstGeom prst="rect">
            <a:avLst/>
          </a:prstGeom>
        </p:spPr>
      </p:pic>
    </p:spTree>
    <p:extLst>
      <p:ext uri="{BB962C8B-B14F-4D97-AF65-F5344CB8AC3E}">
        <p14:creationId xmlns:p14="http://schemas.microsoft.com/office/powerpoint/2010/main" val="363448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56" y="0"/>
            <a:ext cx="13357897" cy="5590309"/>
          </a:xfrm>
          <a:prstGeom prst="rect">
            <a:avLst/>
          </a:prstGeom>
        </p:spPr>
      </p:pic>
    </p:spTree>
    <p:extLst>
      <p:ext uri="{BB962C8B-B14F-4D97-AF65-F5344CB8AC3E}">
        <p14:creationId xmlns:p14="http://schemas.microsoft.com/office/powerpoint/2010/main" val="198728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8" y="0"/>
            <a:ext cx="14563306" cy="5673436"/>
          </a:xfrm>
          <a:prstGeom prst="rect">
            <a:avLst/>
          </a:prstGeom>
        </p:spPr>
      </p:pic>
    </p:spTree>
    <p:extLst>
      <p:ext uri="{BB962C8B-B14F-4D97-AF65-F5344CB8AC3E}">
        <p14:creationId xmlns:p14="http://schemas.microsoft.com/office/powerpoint/2010/main" val="140552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09" y="0"/>
            <a:ext cx="13731277" cy="5943600"/>
          </a:xfrm>
          <a:prstGeom prst="rect">
            <a:avLst/>
          </a:prstGeom>
        </p:spPr>
      </p:pic>
    </p:spTree>
    <p:extLst>
      <p:ext uri="{BB962C8B-B14F-4D97-AF65-F5344CB8AC3E}">
        <p14:creationId xmlns:p14="http://schemas.microsoft.com/office/powerpoint/2010/main" val="24813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42240" y="751235"/>
            <a:ext cx="10397846" cy="425450"/>
          </a:xfrm>
        </p:spPr>
        <p:txBody>
          <a:bodyPr/>
          <a:lstStyle/>
          <a:p>
            <a:r>
              <a:rPr lang="en-GB" sz="3200" dirty="0" smtClean="0"/>
              <a:t>Lastly</a:t>
            </a:r>
            <a:r>
              <a:rPr lang="en-GB" dirty="0" smtClean="0"/>
              <a:t> </a:t>
            </a:r>
            <a:r>
              <a:rPr lang="en-GB" sz="3200" dirty="0" smtClean="0"/>
              <a:t>we would like you to think about who your car is for </a:t>
            </a:r>
            <a:r>
              <a:rPr lang="en-GB" dirty="0" smtClean="0"/>
              <a:t>?</a:t>
            </a:r>
            <a:endParaRPr lang="en-GB" dirty="0"/>
          </a:p>
        </p:txBody>
      </p:sp>
      <p:sp>
        <p:nvSpPr>
          <p:cNvPr id="3" name="Text Placeholder 2"/>
          <p:cNvSpPr>
            <a:spLocks noGrp="1"/>
          </p:cNvSpPr>
          <p:nvPr>
            <p:ph type="body" sz="quarter" idx="14"/>
          </p:nvPr>
        </p:nvSpPr>
        <p:spPr>
          <a:xfrm>
            <a:off x="1934922" y="2387280"/>
            <a:ext cx="4993640" cy="1256266"/>
          </a:xfrm>
        </p:spPr>
        <p:txBody>
          <a:bodyPr/>
          <a:lstStyle/>
          <a:p>
            <a:pPr algn="ctr"/>
            <a:r>
              <a:rPr lang="en-GB" sz="1800" dirty="0" smtClean="0"/>
              <a:t>Who would like the colour?</a:t>
            </a:r>
          </a:p>
          <a:p>
            <a:pPr algn="ctr"/>
            <a:r>
              <a:rPr lang="en-GB" sz="1800" dirty="0" smtClean="0"/>
              <a:t>Who would drive a car like this? How old would they be?</a:t>
            </a:r>
          </a:p>
          <a:p>
            <a:pPr algn="ctr"/>
            <a:r>
              <a:rPr lang="en-GB" sz="1800" dirty="0" smtClean="0"/>
              <a:t>Is it a family car?</a:t>
            </a:r>
          </a:p>
        </p:txBody>
      </p:sp>
      <p:sp>
        <p:nvSpPr>
          <p:cNvPr id="4" name="Text Placeholder 3"/>
          <p:cNvSpPr>
            <a:spLocks noGrp="1"/>
          </p:cNvSpPr>
          <p:nvPr>
            <p:ph type="body" sz="quarter" idx="15"/>
          </p:nvPr>
        </p:nvSpPr>
        <p:spPr>
          <a:xfrm>
            <a:off x="1934922" y="4694366"/>
            <a:ext cx="8822264" cy="812060"/>
          </a:xfrm>
        </p:spPr>
        <p:txBody>
          <a:bodyPr/>
          <a:lstStyle/>
          <a:p>
            <a:r>
              <a:rPr lang="en-GB" sz="1600" b="1" dirty="0" smtClean="0"/>
              <a:t>Finish </a:t>
            </a:r>
            <a:r>
              <a:rPr lang="en-GB" sz="1600" b="1" dirty="0" smtClean="0"/>
              <a:t>off your design with some colours and design and get a short sentence or 2 on who the target audience would be for your new design.</a:t>
            </a:r>
            <a:endParaRPr lang="en-GB" sz="1600" b="1" dirty="0"/>
          </a:p>
        </p:txBody>
      </p:sp>
      <p:pic>
        <p:nvPicPr>
          <p:cNvPr id="5" name="Picture 4"/>
          <p:cNvPicPr>
            <a:picLocks noChangeAspect="1"/>
          </p:cNvPicPr>
          <p:nvPr/>
        </p:nvPicPr>
        <p:blipFill>
          <a:blip r:embed="rId2"/>
          <a:stretch>
            <a:fillRect/>
          </a:stretch>
        </p:blipFill>
        <p:spPr>
          <a:xfrm>
            <a:off x="655214" y="4595310"/>
            <a:ext cx="1171765" cy="857732"/>
          </a:xfrm>
          <a:prstGeom prst="rect">
            <a:avLst/>
          </a:prstGeom>
        </p:spPr>
      </p:pic>
      <p:pic>
        <p:nvPicPr>
          <p:cNvPr id="6" name="Picture 5"/>
          <p:cNvPicPr>
            <a:picLocks noChangeAspect="1"/>
          </p:cNvPicPr>
          <p:nvPr/>
        </p:nvPicPr>
        <p:blipFill>
          <a:blip r:embed="rId3"/>
          <a:stretch>
            <a:fillRect/>
          </a:stretch>
        </p:blipFill>
        <p:spPr>
          <a:xfrm>
            <a:off x="8021243" y="963960"/>
            <a:ext cx="4489082" cy="4489082"/>
          </a:xfrm>
          <a:prstGeom prst="rect">
            <a:avLst/>
          </a:prstGeom>
        </p:spPr>
      </p:pic>
    </p:spTree>
    <p:extLst>
      <p:ext uri="{BB962C8B-B14F-4D97-AF65-F5344CB8AC3E}">
        <p14:creationId xmlns:p14="http://schemas.microsoft.com/office/powerpoint/2010/main" val="3024999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3372" y="864896"/>
            <a:ext cx="7484013" cy="1256266"/>
          </a:xfrm>
        </p:spPr>
        <p:txBody>
          <a:bodyPr/>
          <a:lstStyle/>
          <a:p>
            <a:r>
              <a:rPr lang="en-GB" sz="2000" dirty="0" smtClean="0"/>
              <a:t>Your vehicles look amazing! You could be the next big designer !</a:t>
            </a:r>
            <a:endParaRPr lang="en-GB" sz="2000" dirty="0"/>
          </a:p>
        </p:txBody>
      </p:sp>
      <p:sp>
        <p:nvSpPr>
          <p:cNvPr id="4" name="Text Placeholder 3"/>
          <p:cNvSpPr>
            <a:spLocks noGrp="1"/>
          </p:cNvSpPr>
          <p:nvPr>
            <p:ph type="body" sz="quarter" idx="15"/>
          </p:nvPr>
        </p:nvSpPr>
        <p:spPr>
          <a:xfrm>
            <a:off x="940714" y="4648694"/>
            <a:ext cx="10214966" cy="812060"/>
          </a:xfrm>
        </p:spPr>
        <p:txBody>
          <a:bodyPr/>
          <a:lstStyle/>
          <a:p>
            <a:pPr algn="ctr"/>
            <a:r>
              <a:rPr lang="en-GB" sz="2000" dirty="0" smtClean="0"/>
              <a:t>If you are interested in any of the jobs in the automotive industry or want to explore what else is available then visit. Autocity.org.uk </a:t>
            </a:r>
            <a:endParaRPr lang="en-GB" sz="2000" dirty="0"/>
          </a:p>
        </p:txBody>
      </p:sp>
      <p:sp>
        <p:nvSpPr>
          <p:cNvPr id="6" name="Rectangle 5"/>
          <p:cNvSpPr/>
          <p:nvPr/>
        </p:nvSpPr>
        <p:spPr>
          <a:xfrm>
            <a:off x="2274471" y="2292086"/>
            <a:ext cx="7547452"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smtClean="0">
                <a:ln/>
                <a:solidFill>
                  <a:schemeClr val="accent4"/>
                </a:solidFill>
                <a:effectLst/>
              </a:rPr>
              <a:t>WELL DONE</a:t>
            </a:r>
            <a:endParaRPr lang="en-US" sz="9600" b="1" cap="none" spc="0" dirty="0">
              <a:ln/>
              <a:solidFill>
                <a:schemeClr val="accent4"/>
              </a:solidFill>
              <a:effectLst/>
            </a:endParaRPr>
          </a:p>
        </p:txBody>
      </p:sp>
    </p:spTree>
    <p:extLst>
      <p:ext uri="{BB962C8B-B14F-4D97-AF65-F5344CB8AC3E}">
        <p14:creationId xmlns:p14="http://schemas.microsoft.com/office/powerpoint/2010/main" val="246657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8902" y="1808558"/>
            <a:ext cx="5124210" cy="1231628"/>
          </a:xfrm>
        </p:spPr>
        <p:txBody>
          <a:bodyPr/>
          <a:lstStyle/>
          <a:p>
            <a:r>
              <a:rPr lang="en-GB" dirty="0" smtClean="0"/>
              <a:t>What is the Automotive Industry ?</a:t>
            </a:r>
            <a:endParaRPr lang="en-GB" dirty="0"/>
          </a:p>
        </p:txBody>
      </p:sp>
      <p:sp>
        <p:nvSpPr>
          <p:cNvPr id="4" name="Text Placeholder 3"/>
          <p:cNvSpPr>
            <a:spLocks noGrp="1"/>
          </p:cNvSpPr>
          <p:nvPr>
            <p:ph type="body" sz="quarter" idx="14"/>
          </p:nvPr>
        </p:nvSpPr>
        <p:spPr/>
        <p:txBody>
          <a:bodyPr/>
          <a:lstStyle/>
          <a:p>
            <a:endParaRPr lang="en-GB"/>
          </a:p>
        </p:txBody>
      </p:sp>
      <p:sp>
        <p:nvSpPr>
          <p:cNvPr id="3" name="TextBox 2"/>
          <p:cNvSpPr txBox="1"/>
          <p:nvPr/>
        </p:nvSpPr>
        <p:spPr>
          <a:xfrm>
            <a:off x="328902" y="3284113"/>
            <a:ext cx="6355233" cy="2308324"/>
          </a:xfrm>
          <a:prstGeom prst="rect">
            <a:avLst/>
          </a:prstGeom>
          <a:noFill/>
        </p:spPr>
        <p:txBody>
          <a:bodyPr wrap="square" rtlCol="0">
            <a:spAutoFit/>
          </a:bodyPr>
          <a:lstStyle/>
          <a:p>
            <a:r>
              <a:rPr lang="en-GB" dirty="0">
                <a:solidFill>
                  <a:schemeClr val="bg1"/>
                </a:solidFill>
              </a:rPr>
              <a:t>The automotive industry influences everyone, from delivering goods on time to commuters travelling to work and emerging services being able to respond to crisis, the motor industry helps keep the country </a:t>
            </a:r>
            <a:r>
              <a:rPr lang="en-GB" dirty="0" smtClean="0">
                <a:solidFill>
                  <a:schemeClr val="bg1"/>
                </a:solidFill>
              </a:rPr>
              <a:t>moving</a:t>
            </a:r>
          </a:p>
          <a:p>
            <a:endParaRPr lang="en-GB" dirty="0">
              <a:solidFill>
                <a:schemeClr val="bg1"/>
              </a:solidFill>
            </a:endParaRPr>
          </a:p>
          <a:p>
            <a:r>
              <a:rPr lang="en-GB" dirty="0" smtClean="0">
                <a:solidFill>
                  <a:schemeClr val="bg1"/>
                </a:solidFill>
              </a:rPr>
              <a:t>There are over 150 jobs in the automotive industry. Any where from sales, lettings and advertising to maintenance, repair and driving.  </a:t>
            </a:r>
            <a:endParaRPr lang="en-GB" dirty="0">
              <a:solidFill>
                <a:schemeClr val="bg1"/>
              </a:solidFill>
            </a:endParaRPr>
          </a:p>
        </p:txBody>
      </p:sp>
    </p:spTree>
    <p:extLst>
      <p:ext uri="{BB962C8B-B14F-4D97-AF65-F5344CB8AC3E}">
        <p14:creationId xmlns:p14="http://schemas.microsoft.com/office/powerpoint/2010/main" val="321645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sz="1800" dirty="0" err="1" smtClean="0"/>
              <a:t>Heres</a:t>
            </a:r>
            <a:r>
              <a:rPr lang="en-GB" sz="1800" dirty="0" smtClean="0"/>
              <a:t> a clue:</a:t>
            </a:r>
          </a:p>
          <a:p>
            <a:r>
              <a:rPr lang="en-GB" sz="1800" dirty="0" smtClean="0"/>
              <a:t> They aren’t all directly related to working on Cars</a:t>
            </a:r>
            <a:endParaRPr lang="en-GB" sz="1800" dirty="0"/>
          </a:p>
        </p:txBody>
      </p:sp>
      <p:sp>
        <p:nvSpPr>
          <p:cNvPr id="4" name="Text Placeholder 3"/>
          <p:cNvSpPr>
            <a:spLocks noGrp="1"/>
          </p:cNvSpPr>
          <p:nvPr>
            <p:ph type="body" sz="quarter" idx="12"/>
          </p:nvPr>
        </p:nvSpPr>
        <p:spPr>
          <a:xfrm>
            <a:off x="528020" y="2592021"/>
            <a:ext cx="4993640" cy="2326261"/>
          </a:xfrm>
        </p:spPr>
        <p:txBody>
          <a:bodyPr/>
          <a:lstStyle/>
          <a:p>
            <a:r>
              <a:rPr lang="en-GB" sz="2000" dirty="0" smtClean="0"/>
              <a:t>There are many jobs in this industry which need creative artistic talent. How many can you think of ? </a:t>
            </a:r>
          </a:p>
          <a:p>
            <a:endParaRPr lang="en-GB" sz="2000" dirty="0"/>
          </a:p>
          <a:p>
            <a:r>
              <a:rPr lang="en-GB" sz="2000" dirty="0" smtClean="0"/>
              <a:t>Use a spider diagram and list as many as you can think of!</a:t>
            </a:r>
            <a:endParaRPr lang="en-GB" sz="2000" dirty="0"/>
          </a:p>
        </p:txBody>
      </p:sp>
      <p:sp>
        <p:nvSpPr>
          <p:cNvPr id="5" name="Text Placeholder 4"/>
          <p:cNvSpPr>
            <a:spLocks noGrp="1"/>
          </p:cNvSpPr>
          <p:nvPr>
            <p:ph type="body" sz="quarter" idx="11"/>
          </p:nvPr>
        </p:nvSpPr>
        <p:spPr>
          <a:xfrm>
            <a:off x="528020" y="1339098"/>
            <a:ext cx="4993640" cy="425450"/>
          </a:xfrm>
        </p:spPr>
        <p:txBody>
          <a:bodyPr/>
          <a:lstStyle/>
          <a:p>
            <a:r>
              <a:rPr lang="en-GB" sz="3200" dirty="0" smtClean="0"/>
              <a:t>How does ‘Art’ fit into Automotive careers</a:t>
            </a:r>
            <a:endParaRPr lang="en-GB" sz="3200" dirty="0"/>
          </a:p>
        </p:txBody>
      </p:sp>
      <p:pic>
        <p:nvPicPr>
          <p:cNvPr id="6" name="Picture Placeholder 5"/>
          <p:cNvPicPr>
            <a:picLocks noGrp="1" noChangeAspect="1"/>
          </p:cNvPicPr>
          <p:nvPr>
            <p:ph type="pic" sz="quarter" idx="10"/>
          </p:nvPr>
        </p:nvPicPr>
        <p:blipFill>
          <a:blip r:embed="rId2"/>
          <a:srcRect l="8963" r="8963"/>
          <a:stretch>
            <a:fillRect/>
          </a:stretch>
        </p:blipFill>
        <p:spPr>
          <a:prstGeom prst="rect">
            <a:avLst/>
          </a:prstGeom>
        </p:spPr>
      </p:pic>
    </p:spTree>
    <p:extLst>
      <p:ext uri="{BB962C8B-B14F-4D97-AF65-F5344CB8AC3E}">
        <p14:creationId xmlns:p14="http://schemas.microsoft.com/office/powerpoint/2010/main" val="54825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3094891" y="1744394"/>
            <a:ext cx="5781822" cy="34606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75052" y="2644726"/>
            <a:ext cx="3460653" cy="1384995"/>
          </a:xfrm>
          <a:prstGeom prst="rect">
            <a:avLst/>
          </a:prstGeom>
          <a:noFill/>
        </p:spPr>
        <p:txBody>
          <a:bodyPr wrap="square" rtlCol="0">
            <a:spAutoFit/>
          </a:bodyPr>
          <a:lstStyle/>
          <a:p>
            <a:r>
              <a:rPr lang="en-GB" sz="2800" dirty="0" smtClean="0">
                <a:solidFill>
                  <a:schemeClr val="accent4">
                    <a:lumMod val="60000"/>
                    <a:lumOff val="40000"/>
                  </a:schemeClr>
                </a:solidFill>
              </a:rPr>
              <a:t>What Jobs are there in the automotive industry?</a:t>
            </a:r>
            <a:endParaRPr lang="en-GB" sz="2800" dirty="0">
              <a:solidFill>
                <a:schemeClr val="accent4">
                  <a:lumMod val="60000"/>
                  <a:lumOff val="40000"/>
                </a:schemeClr>
              </a:solidFill>
            </a:endParaRPr>
          </a:p>
        </p:txBody>
      </p:sp>
      <p:sp>
        <p:nvSpPr>
          <p:cNvPr id="8" name="TextBox 7"/>
          <p:cNvSpPr txBox="1"/>
          <p:nvPr/>
        </p:nvSpPr>
        <p:spPr>
          <a:xfrm>
            <a:off x="717453" y="482658"/>
            <a:ext cx="4459458" cy="1200329"/>
          </a:xfrm>
          <a:prstGeom prst="rect">
            <a:avLst/>
          </a:prstGeom>
          <a:noFill/>
        </p:spPr>
        <p:txBody>
          <a:bodyPr wrap="square" rtlCol="0">
            <a:spAutoFit/>
          </a:bodyPr>
          <a:lstStyle/>
          <a:p>
            <a:r>
              <a:rPr lang="en-GB" dirty="0" smtClean="0"/>
              <a:t>Refinishing: These are spray painters and Transfer able designers. They could be covering a repaired patch or putting designs onto vehicles like racing cars </a:t>
            </a:r>
            <a:endParaRPr lang="en-GB" dirty="0"/>
          </a:p>
        </p:txBody>
      </p:sp>
      <p:sp>
        <p:nvSpPr>
          <p:cNvPr id="9" name="TextBox 8"/>
          <p:cNvSpPr txBox="1"/>
          <p:nvPr/>
        </p:nvSpPr>
        <p:spPr>
          <a:xfrm>
            <a:off x="6541476" y="482657"/>
            <a:ext cx="3474720" cy="1200329"/>
          </a:xfrm>
          <a:prstGeom prst="rect">
            <a:avLst/>
          </a:prstGeom>
          <a:noFill/>
        </p:spPr>
        <p:txBody>
          <a:bodyPr wrap="square" rtlCol="0">
            <a:spAutoFit/>
          </a:bodyPr>
          <a:lstStyle/>
          <a:p>
            <a:r>
              <a:rPr lang="en-GB" dirty="0" smtClean="0"/>
              <a:t>Body Repairers: These are the people that can mould and weld a car back in to its original shape after and accident </a:t>
            </a:r>
            <a:endParaRPr lang="en-GB" dirty="0"/>
          </a:p>
        </p:txBody>
      </p:sp>
      <p:sp>
        <p:nvSpPr>
          <p:cNvPr id="10" name="TextBox 9"/>
          <p:cNvSpPr txBox="1"/>
          <p:nvPr/>
        </p:nvSpPr>
        <p:spPr>
          <a:xfrm>
            <a:off x="9580098" y="2053883"/>
            <a:ext cx="2124222" cy="1754326"/>
          </a:xfrm>
          <a:prstGeom prst="rect">
            <a:avLst/>
          </a:prstGeom>
          <a:noFill/>
        </p:spPr>
        <p:txBody>
          <a:bodyPr wrap="square" rtlCol="0">
            <a:spAutoFit/>
          </a:bodyPr>
          <a:lstStyle/>
          <a:p>
            <a:r>
              <a:rPr lang="en-GB" dirty="0" smtClean="0"/>
              <a:t>Marketing and advertisement: People who design the posters and billboards to help sell the vehicle.</a:t>
            </a:r>
            <a:endParaRPr lang="en-GB" dirty="0"/>
          </a:p>
        </p:txBody>
      </p:sp>
      <p:sp>
        <p:nvSpPr>
          <p:cNvPr id="11" name="TextBox 10"/>
          <p:cNvSpPr txBox="1"/>
          <p:nvPr/>
        </p:nvSpPr>
        <p:spPr>
          <a:xfrm>
            <a:off x="8088923" y="4867422"/>
            <a:ext cx="2841674" cy="1754326"/>
          </a:xfrm>
          <a:prstGeom prst="rect">
            <a:avLst/>
          </a:prstGeom>
          <a:noFill/>
        </p:spPr>
        <p:txBody>
          <a:bodyPr wrap="square" rtlCol="0">
            <a:spAutoFit/>
          </a:bodyPr>
          <a:lstStyle/>
          <a:p>
            <a:r>
              <a:rPr lang="en-GB" dirty="0" smtClean="0"/>
              <a:t>Brand and logo designers:</a:t>
            </a:r>
          </a:p>
          <a:p>
            <a:r>
              <a:rPr lang="en-GB" dirty="0" smtClean="0"/>
              <a:t>Are there any logos you know? E.g. Ferrari has a yellow shield with a black horse.</a:t>
            </a:r>
            <a:endParaRPr lang="en-GB" dirty="0"/>
          </a:p>
        </p:txBody>
      </p:sp>
      <p:sp>
        <p:nvSpPr>
          <p:cNvPr id="12" name="TextBox 11"/>
          <p:cNvSpPr txBox="1"/>
          <p:nvPr/>
        </p:nvSpPr>
        <p:spPr>
          <a:xfrm>
            <a:off x="858127" y="5000782"/>
            <a:ext cx="4586069" cy="923330"/>
          </a:xfrm>
          <a:prstGeom prst="rect">
            <a:avLst/>
          </a:prstGeom>
          <a:noFill/>
        </p:spPr>
        <p:txBody>
          <a:bodyPr wrap="square" rtlCol="0">
            <a:spAutoFit/>
          </a:bodyPr>
          <a:lstStyle/>
          <a:p>
            <a:r>
              <a:rPr lang="en-GB" dirty="0" smtClean="0"/>
              <a:t>Photographers and videographers: These people will take pictures or videos of the vehicle for sale or in races.</a:t>
            </a:r>
            <a:endParaRPr lang="en-GB" dirty="0"/>
          </a:p>
        </p:txBody>
      </p:sp>
      <p:sp>
        <p:nvSpPr>
          <p:cNvPr id="14" name="TextBox 13"/>
          <p:cNvSpPr txBox="1"/>
          <p:nvPr/>
        </p:nvSpPr>
        <p:spPr>
          <a:xfrm>
            <a:off x="717453" y="2166425"/>
            <a:ext cx="2082018" cy="2308324"/>
          </a:xfrm>
          <a:prstGeom prst="rect">
            <a:avLst/>
          </a:prstGeom>
          <a:noFill/>
        </p:spPr>
        <p:txBody>
          <a:bodyPr wrap="square" rtlCol="0">
            <a:spAutoFit/>
          </a:bodyPr>
          <a:lstStyle/>
          <a:p>
            <a:r>
              <a:rPr lang="en-GB" dirty="0" smtClean="0"/>
              <a:t>Manufacture design: whether it is drawing or clay modelling artists work to get the perfect shape for the latest Vehicles.</a:t>
            </a:r>
            <a:endParaRPr lang="en-GB" dirty="0"/>
          </a:p>
        </p:txBody>
      </p:sp>
    </p:spTree>
    <p:extLst>
      <p:ext uri="{BB962C8B-B14F-4D97-AF65-F5344CB8AC3E}">
        <p14:creationId xmlns:p14="http://schemas.microsoft.com/office/powerpoint/2010/main" val="38149322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40714" y="1695712"/>
            <a:ext cx="10130560" cy="425450"/>
          </a:xfrm>
        </p:spPr>
        <p:txBody>
          <a:bodyPr/>
          <a:lstStyle/>
          <a:p>
            <a:r>
              <a:rPr lang="en-GB" dirty="0" smtClean="0"/>
              <a:t>Now you know a bit more about how art impacts the automotive industry its time to get creative!</a:t>
            </a:r>
            <a:endParaRPr lang="en-GB" dirty="0"/>
          </a:p>
        </p:txBody>
      </p:sp>
      <p:sp>
        <p:nvSpPr>
          <p:cNvPr id="5" name="Rectangle 4"/>
          <p:cNvSpPr/>
          <p:nvPr/>
        </p:nvSpPr>
        <p:spPr>
          <a:xfrm>
            <a:off x="1688124" y="3065808"/>
            <a:ext cx="8932984"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smtClean="0">
                <a:ln/>
                <a:solidFill>
                  <a:schemeClr val="accent4"/>
                </a:solidFill>
                <a:effectLst/>
              </a:rPr>
              <a:t>Let’s Draw!</a:t>
            </a:r>
            <a:endParaRPr lang="en-US" sz="9600" b="1" cap="none" spc="0" dirty="0">
              <a:ln/>
              <a:solidFill>
                <a:schemeClr val="accent4"/>
              </a:solidFill>
              <a:effectLst/>
            </a:endParaRPr>
          </a:p>
        </p:txBody>
      </p:sp>
    </p:spTree>
    <p:extLst>
      <p:ext uri="{BB962C8B-B14F-4D97-AF65-F5344CB8AC3E}">
        <p14:creationId xmlns:p14="http://schemas.microsoft.com/office/powerpoint/2010/main" val="254019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05" y="353292"/>
            <a:ext cx="11851764" cy="4862944"/>
          </a:xfrm>
          <a:prstGeom prst="rect">
            <a:avLst/>
          </a:prstGeom>
        </p:spPr>
      </p:pic>
    </p:spTree>
    <p:extLst>
      <p:ext uri="{BB962C8B-B14F-4D97-AF65-F5344CB8AC3E}">
        <p14:creationId xmlns:p14="http://schemas.microsoft.com/office/powerpoint/2010/main" val="351122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44" y="311727"/>
            <a:ext cx="11864756" cy="5029200"/>
          </a:xfrm>
          <a:prstGeom prst="rect">
            <a:avLst/>
          </a:prstGeom>
        </p:spPr>
      </p:pic>
    </p:spTree>
    <p:extLst>
      <p:ext uri="{BB962C8B-B14F-4D97-AF65-F5344CB8AC3E}">
        <p14:creationId xmlns:p14="http://schemas.microsoft.com/office/powerpoint/2010/main" val="413603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16" y="103909"/>
            <a:ext cx="12073134" cy="5091545"/>
          </a:xfrm>
          <a:prstGeom prst="rect">
            <a:avLst/>
          </a:prstGeom>
        </p:spPr>
      </p:pic>
    </p:spTree>
    <p:extLst>
      <p:ext uri="{BB962C8B-B14F-4D97-AF65-F5344CB8AC3E}">
        <p14:creationId xmlns:p14="http://schemas.microsoft.com/office/powerpoint/2010/main" val="14390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6" y="0"/>
            <a:ext cx="12892295" cy="5694218"/>
          </a:xfrm>
          <a:prstGeom prst="rect">
            <a:avLst/>
          </a:prstGeom>
        </p:spPr>
      </p:pic>
    </p:spTree>
    <p:extLst>
      <p:ext uri="{BB962C8B-B14F-4D97-AF65-F5344CB8AC3E}">
        <p14:creationId xmlns:p14="http://schemas.microsoft.com/office/powerpoint/2010/main" val="2391217652"/>
      </p:ext>
    </p:extLst>
  </p:cSld>
  <p:clrMapOvr>
    <a:masterClrMapping/>
  </p:clrMapOvr>
</p:sld>
</file>

<file path=ppt/theme/theme1.xml><?xml version="1.0" encoding="utf-8"?>
<a:theme xmlns:a="http://schemas.openxmlformats.org/drawingml/2006/main" name="Office Theme">
  <a:themeElements>
    <a:clrScheme name="The IMI Colour Theme 1">
      <a:dk1>
        <a:srgbClr val="004051"/>
      </a:dk1>
      <a:lt1>
        <a:srgbClr val="FFFFFF"/>
      </a:lt1>
      <a:dk2>
        <a:srgbClr val="004051"/>
      </a:dk2>
      <a:lt2>
        <a:srgbClr val="96A7A8"/>
      </a:lt2>
      <a:accent1>
        <a:srgbClr val="004051"/>
      </a:accent1>
      <a:accent2>
        <a:srgbClr val="28B8CE"/>
      </a:accent2>
      <a:accent3>
        <a:srgbClr val="96A7A8"/>
      </a:accent3>
      <a:accent4>
        <a:srgbClr val="FEC91D"/>
      </a:accent4>
      <a:accent5>
        <a:srgbClr val="FEED00"/>
      </a:accent5>
      <a:accent6>
        <a:srgbClr val="F3F6F6"/>
      </a:accent6>
      <a:hlink>
        <a:srgbClr val="28B8CE"/>
      </a:hlink>
      <a:folHlink>
        <a:srgbClr val="28B8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397</Words>
  <Application>Microsoft Office PowerPoint</Application>
  <PresentationFormat>Widescreen</PresentationFormat>
  <Paragraphs>30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IMI AMCO</dc:creator>
  <cp:lastModifiedBy>Rikki-Louise Davies</cp:lastModifiedBy>
  <cp:revision>142</cp:revision>
  <dcterms:created xsi:type="dcterms:W3CDTF">2019-07-02T10:44:54Z</dcterms:created>
  <dcterms:modified xsi:type="dcterms:W3CDTF">2020-03-30T14:46:00Z</dcterms:modified>
</cp:coreProperties>
</file>