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90" r:id="rId2"/>
    <p:sldId id="281" r:id="rId3"/>
    <p:sldId id="310" r:id="rId4"/>
    <p:sldId id="258" r:id="rId5"/>
    <p:sldId id="304" r:id="rId6"/>
    <p:sldId id="305" r:id="rId7"/>
    <p:sldId id="303" r:id="rId8"/>
    <p:sldId id="293" r:id="rId9"/>
    <p:sldId id="291" r:id="rId10"/>
    <p:sldId id="294" r:id="rId11"/>
    <p:sldId id="295" r:id="rId12"/>
    <p:sldId id="299" r:id="rId13"/>
    <p:sldId id="297" r:id="rId14"/>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5CE"/>
    <a:srgbClr val="FFF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72907"/>
  </p:normalViewPr>
  <p:slideViewPr>
    <p:cSldViewPr snapToObjects="1" showGuides="1">
      <p:cViewPr varScale="1">
        <p:scale>
          <a:sx n="83" d="100"/>
          <a:sy n="83" d="100"/>
        </p:scale>
        <p:origin x="1248" y="84"/>
      </p:cViewPr>
      <p:guideLst/>
    </p:cSldViewPr>
  </p:slid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21" d="100"/>
          <a:sy n="121" d="100"/>
        </p:scale>
        <p:origin x="507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AD670E-86A7-C54C-BB31-C744CCE78270}"/>
              </a:ext>
            </a:extLst>
          </p:cNvPr>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493189-A3B7-5940-ADEF-858641DC93A5}"/>
              </a:ext>
            </a:extLst>
          </p:cNvPr>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3B333976-3FD2-C145-978C-5CB0E5EF6A09}" type="datetimeFigureOut">
              <a:rPr lang="en-US" smtClean="0"/>
              <a:t>1/12/2023</a:t>
            </a:fld>
            <a:endParaRPr lang="en-US"/>
          </a:p>
        </p:txBody>
      </p:sp>
      <p:sp>
        <p:nvSpPr>
          <p:cNvPr id="4" name="Footer Placeholder 3">
            <a:extLst>
              <a:ext uri="{FF2B5EF4-FFF2-40B4-BE49-F238E27FC236}">
                <a16:creationId xmlns:a16="http://schemas.microsoft.com/office/drawing/2014/main" id="{E7BDF956-78B5-B34E-B1C0-AE0137E98167}"/>
              </a:ext>
            </a:extLst>
          </p:cNvPr>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1E23A5-BA6C-F34C-A010-35E1BAED7350}"/>
              </a:ext>
            </a:extLst>
          </p:cNvPr>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F5F39170-4B92-7D4E-A0B1-F8E524DE6011}" type="slidenum">
              <a:rPr lang="en-US" smtClean="0"/>
              <a:t>‹#›</a:t>
            </a:fld>
            <a:endParaRPr lang="en-US"/>
          </a:p>
        </p:txBody>
      </p:sp>
    </p:spTree>
    <p:extLst>
      <p:ext uri="{BB962C8B-B14F-4D97-AF65-F5344CB8AC3E}">
        <p14:creationId xmlns:p14="http://schemas.microsoft.com/office/powerpoint/2010/main" val="988539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5D079AE3-9A79-044F-BE98-8F900BD2005B}" type="datetimeFigureOut">
              <a:rPr lang="en-US" smtClean="0"/>
              <a:t>1/12/2023</a:t>
            </a:fld>
            <a:endParaRPr lang="en-US"/>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8EC6D8A7-808E-B948-94CB-BE808DFBFD1F}" type="slidenum">
              <a:rPr lang="en-US" smtClean="0"/>
              <a:t>‹#›</a:t>
            </a:fld>
            <a:endParaRPr lang="en-US"/>
          </a:p>
        </p:txBody>
      </p:sp>
    </p:spTree>
    <p:extLst>
      <p:ext uri="{BB962C8B-B14F-4D97-AF65-F5344CB8AC3E}">
        <p14:creationId xmlns:p14="http://schemas.microsoft.com/office/powerpoint/2010/main" val="147358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6D8A7-808E-B948-94CB-BE808DFBFD1F}" type="slidenum">
              <a:rPr lang="en-US" smtClean="0"/>
              <a:t>5</a:t>
            </a:fld>
            <a:endParaRPr lang="en-US"/>
          </a:p>
        </p:txBody>
      </p:sp>
    </p:spTree>
    <p:extLst>
      <p:ext uri="{BB962C8B-B14F-4D97-AF65-F5344CB8AC3E}">
        <p14:creationId xmlns:p14="http://schemas.microsoft.com/office/powerpoint/2010/main" val="119390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Something for everyone from The Automotive Industry covers anything between a car leaving a manufacturer to being scrapped</a:t>
            </a:r>
          </a:p>
          <a:p>
            <a:pPr marL="285750" indent="-285750" algn="just">
              <a:buFont typeface="Arial" panose="020B0604020202020204" pitchFamily="34" charset="0"/>
              <a:buChar char="•"/>
            </a:pPr>
            <a:r>
              <a:rPr lang="en-GB" dirty="0"/>
              <a:t>It</a:t>
            </a:r>
            <a:r>
              <a:rPr lang="en-GB" baseline="0" dirty="0"/>
              <a:t> </a:t>
            </a:r>
            <a:r>
              <a:rPr lang="en-GB" dirty="0"/>
              <a:t>influences everyone, from delivering goods to commuters travelling to work and emergency services responding to a crisis. </a:t>
            </a:r>
          </a:p>
          <a:p>
            <a:pPr marL="285750" indent="-285750" algn="just">
              <a:buFont typeface="Arial" panose="020B0604020202020204" pitchFamily="34" charset="0"/>
              <a:buChar char="•"/>
            </a:pPr>
            <a:r>
              <a:rPr lang="en-GB" dirty="0"/>
              <a:t>The Motor Industry helps keep the country moving</a:t>
            </a:r>
          </a:p>
          <a:p>
            <a:pPr marL="285750" indent="-285750" algn="just">
              <a:buFont typeface="Arial" panose="020B0604020202020204" pitchFamily="34" charset="0"/>
              <a:buChar char="•"/>
            </a:pPr>
            <a:r>
              <a:rPr lang="en-GB" dirty="0"/>
              <a:t>There are over 160 roles in the industry and this will grow due to the new demands on electric and autonomous vehicles.</a:t>
            </a:r>
          </a:p>
          <a:p>
            <a:pPr marL="285750" indent="-285750" algn="just">
              <a:buFont typeface="Arial" panose="020B0604020202020204" pitchFamily="34" charset="0"/>
              <a:buChar char="•"/>
            </a:pPr>
            <a:r>
              <a:rPr lang="en-GB" dirty="0"/>
              <a:t>Roles include sales and leasing, maintenance and repair, parts and service advisors, Management and Business and many more!</a:t>
            </a:r>
          </a:p>
          <a:p>
            <a:endParaRPr lang="en-GB" dirty="0"/>
          </a:p>
        </p:txBody>
      </p:sp>
      <p:sp>
        <p:nvSpPr>
          <p:cNvPr id="4" name="Slide Number Placeholder 3"/>
          <p:cNvSpPr>
            <a:spLocks noGrp="1"/>
          </p:cNvSpPr>
          <p:nvPr>
            <p:ph type="sldNum" sz="quarter" idx="10"/>
          </p:nvPr>
        </p:nvSpPr>
        <p:spPr/>
        <p:txBody>
          <a:bodyPr/>
          <a:lstStyle/>
          <a:p>
            <a:fld id="{8EC6D8A7-808E-B948-94CB-BE808DFBFD1F}" type="slidenum">
              <a:rPr lang="en-US" smtClean="0"/>
              <a:t>8</a:t>
            </a:fld>
            <a:endParaRPr lang="en-US"/>
          </a:p>
        </p:txBody>
      </p:sp>
    </p:spTree>
    <p:extLst>
      <p:ext uri="{BB962C8B-B14F-4D97-AF65-F5344CB8AC3E}">
        <p14:creationId xmlns:p14="http://schemas.microsoft.com/office/powerpoint/2010/main" val="128182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C6D8A7-808E-B948-94CB-BE808DFBFD1F}" type="slidenum">
              <a:rPr lang="en-US" smtClean="0"/>
              <a:t>9</a:t>
            </a:fld>
            <a:endParaRPr lang="en-US"/>
          </a:p>
        </p:txBody>
      </p:sp>
    </p:spTree>
    <p:extLst>
      <p:ext uri="{BB962C8B-B14F-4D97-AF65-F5344CB8AC3E}">
        <p14:creationId xmlns:p14="http://schemas.microsoft.com/office/powerpoint/2010/main" val="286141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Subjects to study</a:t>
            </a:r>
          </a:p>
          <a:p>
            <a:pPr marL="171450" indent="-171450" algn="just">
              <a:buFont typeface="Arial" panose="020B0604020202020204" pitchFamily="34" charset="0"/>
              <a:buChar char="•"/>
              <a:defRPr sz="1200">
                <a:solidFill>
                  <a:srgbClr val="003B4C"/>
                </a:solidFill>
                <a:latin typeface="Futura PT Book"/>
                <a:ea typeface="Futura PT Book"/>
                <a:cs typeface="Futura PT Book"/>
                <a:sym typeface="Futura PT Book"/>
              </a:defRPr>
            </a:pPr>
            <a:r>
              <a:rPr lang="en-GB" sz="1200" dirty="0">
                <a:solidFill>
                  <a:schemeClr val="bg2">
                    <a:lumMod val="75000"/>
                  </a:schemeClr>
                </a:solidFill>
                <a:ea typeface="Futura PT Book"/>
                <a:cs typeface="Futura PT Book"/>
                <a:sym typeface="Futura PT Book"/>
              </a:rPr>
              <a:t>STEM subjects (Science, Technology, English and Maths)- These are important at GCSE level, some can be retaken or completed as a functional skill. These will be looked into for most careers post 16.</a:t>
            </a:r>
          </a:p>
          <a:p>
            <a:pPr marL="171450" indent="-171450" algn="just">
              <a:buFont typeface="Arial" panose="020B0604020202020204" pitchFamily="34" charset="0"/>
              <a:buChar char="•"/>
              <a:defRPr sz="1200">
                <a:solidFill>
                  <a:srgbClr val="003B4C"/>
                </a:solidFill>
                <a:latin typeface="Futura PT Book"/>
                <a:ea typeface="Futura PT Book"/>
                <a:cs typeface="Futura PT Book"/>
                <a:sym typeface="Futura PT Book"/>
              </a:defRPr>
            </a:pPr>
            <a:r>
              <a:rPr lang="en-GB" sz="1200" dirty="0">
                <a:solidFill>
                  <a:schemeClr val="bg2">
                    <a:lumMod val="75000"/>
                  </a:schemeClr>
                </a:solidFill>
                <a:ea typeface="Futura PT Book"/>
                <a:cs typeface="Futura PT Book"/>
                <a:sym typeface="Futura PT Book"/>
              </a:rPr>
              <a:t>Computer science- Due to the rise in electric vehicle and computerised systems this will be much more in demand</a:t>
            </a:r>
          </a:p>
          <a:p>
            <a:pPr marL="171450" indent="-171450" algn="just">
              <a:buFont typeface="Arial" panose="020B0604020202020204" pitchFamily="34" charset="0"/>
              <a:buChar char="•"/>
              <a:defRPr sz="1200">
                <a:solidFill>
                  <a:srgbClr val="003B4C"/>
                </a:solidFill>
                <a:latin typeface="Futura PT Book"/>
                <a:ea typeface="Futura PT Book"/>
                <a:cs typeface="Futura PT Book"/>
                <a:sym typeface="Futura PT Book"/>
              </a:defRPr>
            </a:pPr>
            <a:r>
              <a:rPr lang="en-GB" sz="1200" dirty="0">
                <a:solidFill>
                  <a:schemeClr val="bg2">
                    <a:lumMod val="75000"/>
                  </a:schemeClr>
                </a:solidFill>
                <a:ea typeface="Futura PT Book"/>
                <a:cs typeface="Futura PT Book"/>
                <a:sym typeface="Futura PT Book"/>
              </a:rPr>
              <a:t>Art and design- Refinishing and body repair needs a keen eye for detail to deal with accident repair all the way to logos and sponsors for formula 1 cars. </a:t>
            </a:r>
          </a:p>
          <a:p>
            <a:pPr marL="171450" indent="-171450" algn="just">
              <a:buFont typeface="Arial" panose="020B0604020202020204" pitchFamily="34" charset="0"/>
              <a:buChar char="•"/>
              <a:defRPr sz="1200">
                <a:solidFill>
                  <a:srgbClr val="003B4C"/>
                </a:solidFill>
                <a:latin typeface="Futura PT Book"/>
                <a:ea typeface="Futura PT Book"/>
                <a:cs typeface="Futura PT Book"/>
                <a:sym typeface="Futura PT Book"/>
              </a:defRPr>
            </a:pPr>
            <a:r>
              <a:rPr lang="en-GB" sz="1200" dirty="0">
                <a:solidFill>
                  <a:schemeClr val="bg2">
                    <a:lumMod val="75000"/>
                  </a:schemeClr>
                </a:solidFill>
                <a:ea typeface="Futura PT Book"/>
                <a:cs typeface="Futura PT Book"/>
                <a:sym typeface="Futura PT Book"/>
              </a:rPr>
              <a:t>Business and Economics – Anywhere from car valeting business up to dealer ownership would benefit from subject such as these. </a:t>
            </a:r>
          </a:p>
          <a:p>
            <a:endParaRPr lang="en-GB" dirty="0"/>
          </a:p>
          <a:p>
            <a:endParaRPr lang="en-GB" dirty="0"/>
          </a:p>
          <a:p>
            <a:r>
              <a:rPr lang="en-GB" dirty="0"/>
              <a:t>Skills required </a:t>
            </a:r>
          </a:p>
        </p:txBody>
      </p:sp>
      <p:sp>
        <p:nvSpPr>
          <p:cNvPr id="4" name="Slide Number Placeholder 3"/>
          <p:cNvSpPr>
            <a:spLocks noGrp="1"/>
          </p:cNvSpPr>
          <p:nvPr>
            <p:ph type="sldNum" sz="quarter" idx="10"/>
          </p:nvPr>
        </p:nvSpPr>
        <p:spPr/>
        <p:txBody>
          <a:bodyPr/>
          <a:lstStyle/>
          <a:p>
            <a:fld id="{8EC6D8A7-808E-B948-94CB-BE808DFBFD1F}" type="slidenum">
              <a:rPr lang="en-US" smtClean="0"/>
              <a:t>10</a:t>
            </a:fld>
            <a:endParaRPr lang="en-US"/>
          </a:p>
        </p:txBody>
      </p:sp>
    </p:spTree>
    <p:extLst>
      <p:ext uri="{BB962C8B-B14F-4D97-AF65-F5344CB8AC3E}">
        <p14:creationId xmlns:p14="http://schemas.microsoft.com/office/powerpoint/2010/main" val="620716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also very accessible with multiple entry routes</a:t>
            </a:r>
            <a:r>
              <a:rPr lang="en-GB" baseline="0" dirty="0"/>
              <a:t> form full time study at a college or training provider, to apprenticeship where you earn and learn to A levels and university entries with graduate schemes available.  </a:t>
            </a:r>
            <a:endParaRPr lang="en-GB" dirty="0"/>
          </a:p>
        </p:txBody>
      </p:sp>
      <p:sp>
        <p:nvSpPr>
          <p:cNvPr id="4" name="Slide Number Placeholder 3"/>
          <p:cNvSpPr>
            <a:spLocks noGrp="1"/>
          </p:cNvSpPr>
          <p:nvPr>
            <p:ph type="sldNum" sz="quarter" idx="10"/>
          </p:nvPr>
        </p:nvSpPr>
        <p:spPr/>
        <p:txBody>
          <a:bodyPr/>
          <a:lstStyle/>
          <a:p>
            <a:fld id="{8EC6D8A7-808E-B948-94CB-BE808DFBFD1F}" type="slidenum">
              <a:rPr lang="en-US" smtClean="0"/>
              <a:t>11</a:t>
            </a:fld>
            <a:endParaRPr lang="en-US"/>
          </a:p>
        </p:txBody>
      </p:sp>
    </p:spTree>
    <p:extLst>
      <p:ext uri="{BB962C8B-B14F-4D97-AF65-F5344CB8AC3E}">
        <p14:creationId xmlns:p14="http://schemas.microsoft.com/office/powerpoint/2010/main" val="1531633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best things about the industry is the progression routes. They are clearly mapped with salary increase</a:t>
            </a:r>
            <a:r>
              <a:rPr lang="en-GB" baseline="0" dirty="0"/>
              <a:t> as you progress through the levels of learning and development.  A number of CEO’s started their careers as apprentices.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Competitions to F1 teams. </a:t>
            </a:r>
            <a:endParaRPr lang="en-GB" dirty="0"/>
          </a:p>
          <a:p>
            <a:endParaRPr lang="en-GB" dirty="0"/>
          </a:p>
        </p:txBody>
      </p:sp>
      <p:sp>
        <p:nvSpPr>
          <p:cNvPr id="4" name="Slide Number Placeholder 3"/>
          <p:cNvSpPr>
            <a:spLocks noGrp="1"/>
          </p:cNvSpPr>
          <p:nvPr>
            <p:ph type="sldNum" sz="quarter" idx="10"/>
          </p:nvPr>
        </p:nvSpPr>
        <p:spPr/>
        <p:txBody>
          <a:bodyPr/>
          <a:lstStyle/>
          <a:p>
            <a:fld id="{8EC6D8A7-808E-B948-94CB-BE808DFBFD1F}" type="slidenum">
              <a:rPr lang="en-US" smtClean="0"/>
              <a:t>12</a:t>
            </a:fld>
            <a:endParaRPr lang="en-US"/>
          </a:p>
        </p:txBody>
      </p:sp>
    </p:spTree>
    <p:extLst>
      <p:ext uri="{BB962C8B-B14F-4D97-AF65-F5344CB8AC3E}">
        <p14:creationId xmlns:p14="http://schemas.microsoft.com/office/powerpoint/2010/main" val="217070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find out how to start your journey into the wonderful world of #</a:t>
            </a:r>
            <a:r>
              <a:rPr lang="en-GB" dirty="0" err="1"/>
              <a:t>MotorCareers</a:t>
            </a:r>
            <a:r>
              <a:rPr lang="en-GB" dirty="0"/>
              <a:t> then search out IMI Autocity </a:t>
            </a:r>
          </a:p>
        </p:txBody>
      </p:sp>
      <p:sp>
        <p:nvSpPr>
          <p:cNvPr id="4" name="Slide Number Placeholder 3"/>
          <p:cNvSpPr>
            <a:spLocks noGrp="1"/>
          </p:cNvSpPr>
          <p:nvPr>
            <p:ph type="sldNum" sz="quarter" idx="10"/>
          </p:nvPr>
        </p:nvSpPr>
        <p:spPr/>
        <p:txBody>
          <a:bodyPr/>
          <a:lstStyle/>
          <a:p>
            <a:fld id="{8EC6D8A7-808E-B948-94CB-BE808DFBFD1F}" type="slidenum">
              <a:rPr lang="en-US" smtClean="0"/>
              <a:t>13</a:t>
            </a:fld>
            <a:endParaRPr lang="en-US"/>
          </a:p>
        </p:txBody>
      </p:sp>
    </p:spTree>
    <p:extLst>
      <p:ext uri="{BB962C8B-B14F-4D97-AF65-F5344CB8AC3E}">
        <p14:creationId xmlns:p14="http://schemas.microsoft.com/office/powerpoint/2010/main" val="1964785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260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blue with logo">
    <p:bg>
      <p:bgPr>
        <a:solidFill>
          <a:schemeClr val="tx1"/>
        </a:solid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1DD453F6-A318-CD46-A1C7-0D91F5721C96}"/>
              </a:ext>
            </a:extLst>
          </p:cNvPr>
          <p:cNvSpPr>
            <a:spLocks noGrp="1"/>
          </p:cNvSpPr>
          <p:nvPr>
            <p:ph type="body" sz="quarter" idx="11" hasCustomPrompt="1"/>
          </p:nvPr>
        </p:nvSpPr>
        <p:spPr>
          <a:xfrm>
            <a:off x="940714" y="1695712"/>
            <a:ext cx="4993640" cy="425450"/>
          </a:xfrm>
          <a:prstGeom prst="rect">
            <a:avLst/>
          </a:prstGeom>
        </p:spPr>
        <p:txBody>
          <a:bodyPr/>
          <a:lstStyle>
            <a:lvl1pPr marL="0" indent="0" algn="l">
              <a:buNone/>
              <a:defRPr sz="2800" b="1" i="0">
                <a:solidFill>
                  <a:schemeClr val="bg1"/>
                </a:solidFill>
                <a:latin typeface="Arial" panose="020B0604020202020204" pitchFamily="34" charset="0"/>
                <a:cs typeface="Arial" panose="020B0604020202020204" pitchFamily="34" charset="0"/>
              </a:defRPr>
            </a:lvl1pPr>
          </a:lstStyle>
          <a:p>
            <a:pPr lvl="0"/>
            <a:r>
              <a:rPr lang="en-US" dirty="0"/>
              <a:t>Title to go here</a:t>
            </a:r>
          </a:p>
        </p:txBody>
      </p:sp>
      <p:sp>
        <p:nvSpPr>
          <p:cNvPr id="7" name="Text Placeholder 14">
            <a:extLst>
              <a:ext uri="{FF2B5EF4-FFF2-40B4-BE49-F238E27FC236}">
                <a16:creationId xmlns:a16="http://schemas.microsoft.com/office/drawing/2014/main" id="{A539BB08-348E-F948-B25F-A9698D9BCAA8}"/>
              </a:ext>
            </a:extLst>
          </p:cNvPr>
          <p:cNvSpPr>
            <a:spLocks noGrp="1"/>
          </p:cNvSpPr>
          <p:nvPr>
            <p:ph type="body" sz="quarter" idx="14" hasCustomPrompt="1"/>
          </p:nvPr>
        </p:nvSpPr>
        <p:spPr>
          <a:xfrm>
            <a:off x="940714" y="2367633"/>
            <a:ext cx="4993640" cy="1256266"/>
          </a:xfrm>
          <a:prstGeom prst="rect">
            <a:avLst/>
          </a:prstGeom>
        </p:spPr>
        <p:txBody>
          <a:bodyPr/>
          <a:lstStyle>
            <a:lvl1pPr marL="0" indent="0" algn="l">
              <a:lnSpc>
                <a:spcPts val="2320"/>
              </a:lnSpc>
              <a:buClr>
                <a:schemeClr val="accent2"/>
              </a:buClr>
              <a:buFont typeface="Wingdings" pitchFamily="2" charset="2"/>
              <a:buNone/>
              <a:defRPr lang="en-GB" sz="1400" b="0" i="0" smtClean="0">
                <a:solidFill>
                  <a:schemeClr val="bg1"/>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sp>
        <p:nvSpPr>
          <p:cNvPr id="8" name="Text Placeholder 14">
            <a:extLst>
              <a:ext uri="{FF2B5EF4-FFF2-40B4-BE49-F238E27FC236}">
                <a16:creationId xmlns:a16="http://schemas.microsoft.com/office/drawing/2014/main" id="{6821A4DA-76E8-5945-9C04-92CA58A431F8}"/>
              </a:ext>
            </a:extLst>
          </p:cNvPr>
          <p:cNvSpPr>
            <a:spLocks noGrp="1"/>
          </p:cNvSpPr>
          <p:nvPr>
            <p:ph type="body" sz="quarter" idx="15" hasCustomPrompt="1"/>
          </p:nvPr>
        </p:nvSpPr>
        <p:spPr>
          <a:xfrm>
            <a:off x="940714" y="3836634"/>
            <a:ext cx="4993640" cy="812060"/>
          </a:xfrm>
          <a:prstGeom prst="rect">
            <a:avLst/>
          </a:prstGeom>
        </p:spPr>
        <p:txBody>
          <a:bodyPr/>
          <a:lstStyle>
            <a:lvl1pPr marL="0" indent="0" algn="l">
              <a:lnSpc>
                <a:spcPct val="150000"/>
              </a:lnSpc>
              <a:buClr>
                <a:schemeClr val="accent2"/>
              </a:buClr>
              <a:buFont typeface="Wingdings" pitchFamily="2" charset="2"/>
              <a:buNone/>
              <a:defRPr lang="en-GB" sz="1100" b="0" i="0" smtClean="0">
                <a:solidFill>
                  <a:schemeClr val="bg1"/>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pic>
        <p:nvPicPr>
          <p:cNvPr id="12" name="Picture 11">
            <a:extLst>
              <a:ext uri="{FF2B5EF4-FFF2-40B4-BE49-F238E27FC236}">
                <a16:creationId xmlns:a16="http://schemas.microsoft.com/office/drawing/2014/main" id="{6CB385AB-4038-9642-BCE9-F3DC755369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000" y="5953846"/>
            <a:ext cx="1916369" cy="544154"/>
          </a:xfrm>
          <a:prstGeom prst="rect">
            <a:avLst/>
          </a:prstGeom>
        </p:spPr>
      </p:pic>
    </p:spTree>
    <p:extLst>
      <p:ext uri="{BB962C8B-B14F-4D97-AF65-F5344CB8AC3E}">
        <p14:creationId xmlns:p14="http://schemas.microsoft.com/office/powerpoint/2010/main" val="104570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text righ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BA66E82D-8ACD-374A-99BC-1368AA7D3698}"/>
              </a:ext>
            </a:extLst>
          </p:cNvPr>
          <p:cNvSpPr/>
          <p:nvPr userDrawn="1"/>
        </p:nvSpPr>
        <p:spPr>
          <a:xfrm flipH="1">
            <a:off x="648454" y="0"/>
            <a:ext cx="5571060" cy="6872176"/>
          </a:xfrm>
          <a:custGeom>
            <a:avLst/>
            <a:gdLst>
              <a:gd name="connsiteX0" fmla="*/ 0 w 7501317"/>
              <a:gd name="connsiteY0" fmla="*/ 6858000 h 6858000"/>
              <a:gd name="connsiteX1" fmla="*/ 1714500 w 7501317"/>
              <a:gd name="connsiteY1" fmla="*/ 0 h 6858000"/>
              <a:gd name="connsiteX2" fmla="*/ 7501317 w 7501317"/>
              <a:gd name="connsiteY2" fmla="*/ 0 h 6858000"/>
              <a:gd name="connsiteX3" fmla="*/ 5786817 w 7501317"/>
              <a:gd name="connsiteY3" fmla="*/ 6858000 h 6858000"/>
              <a:gd name="connsiteX4" fmla="*/ 0 w 7501317"/>
              <a:gd name="connsiteY4" fmla="*/ 6858000 h 6858000"/>
              <a:gd name="connsiteX0" fmla="*/ 0 w 7285560"/>
              <a:gd name="connsiteY0" fmla="*/ 6847726 h 6858000"/>
              <a:gd name="connsiteX1" fmla="*/ 1498743 w 7285560"/>
              <a:gd name="connsiteY1" fmla="*/ 0 h 6858000"/>
              <a:gd name="connsiteX2" fmla="*/ 7285560 w 7285560"/>
              <a:gd name="connsiteY2" fmla="*/ 0 h 6858000"/>
              <a:gd name="connsiteX3" fmla="*/ 5571060 w 7285560"/>
              <a:gd name="connsiteY3" fmla="*/ 6858000 h 6858000"/>
              <a:gd name="connsiteX4" fmla="*/ 0 w 7285560"/>
              <a:gd name="connsiteY4" fmla="*/ 6847726 h 6858000"/>
              <a:gd name="connsiteX0" fmla="*/ 0 w 5571060"/>
              <a:gd name="connsiteY0" fmla="*/ 6847726 h 6858000"/>
              <a:gd name="connsiteX1" fmla="*/ 1498743 w 5571060"/>
              <a:gd name="connsiteY1" fmla="*/ 0 h 6858000"/>
              <a:gd name="connsiteX2" fmla="*/ 5487582 w 5571060"/>
              <a:gd name="connsiteY2" fmla="*/ 0 h 6858000"/>
              <a:gd name="connsiteX3" fmla="*/ 5571060 w 5571060"/>
              <a:gd name="connsiteY3" fmla="*/ 6858000 h 6858000"/>
              <a:gd name="connsiteX4" fmla="*/ 0 w 5571060"/>
              <a:gd name="connsiteY4" fmla="*/ 68477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060" h="6858000">
                <a:moveTo>
                  <a:pt x="0" y="6847726"/>
                </a:moveTo>
                <a:lnTo>
                  <a:pt x="1498743" y="0"/>
                </a:lnTo>
                <a:lnTo>
                  <a:pt x="5487582" y="0"/>
                </a:lnTo>
                <a:lnTo>
                  <a:pt x="5571060" y="6858000"/>
                </a:lnTo>
                <a:lnTo>
                  <a:pt x="0" y="6847726"/>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C9B7873C-D68B-D740-A48C-F2458786F4AE}"/>
              </a:ext>
            </a:extLst>
          </p:cNvPr>
          <p:cNvSpPr>
            <a:spLocks noGrp="1"/>
          </p:cNvSpPr>
          <p:nvPr>
            <p:ph type="body" sz="quarter" idx="11" hasCustomPrompt="1"/>
          </p:nvPr>
        </p:nvSpPr>
        <p:spPr>
          <a:xfrm>
            <a:off x="6527800" y="2480713"/>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7" name="Text Placeholder 14">
            <a:extLst>
              <a:ext uri="{FF2B5EF4-FFF2-40B4-BE49-F238E27FC236}">
                <a16:creationId xmlns:a16="http://schemas.microsoft.com/office/drawing/2014/main" id="{4EA5BC7A-9592-584F-99B8-200BD13525FA}"/>
              </a:ext>
            </a:extLst>
          </p:cNvPr>
          <p:cNvSpPr>
            <a:spLocks noGrp="1"/>
          </p:cNvSpPr>
          <p:nvPr>
            <p:ph type="body" sz="quarter" idx="12" hasCustomPrompt="1"/>
          </p:nvPr>
        </p:nvSpPr>
        <p:spPr>
          <a:xfrm>
            <a:off x="6527800" y="3139093"/>
            <a:ext cx="4993640" cy="1251837"/>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sp>
        <p:nvSpPr>
          <p:cNvPr id="6" name="Picture Placeholder 5">
            <a:extLst>
              <a:ext uri="{FF2B5EF4-FFF2-40B4-BE49-F238E27FC236}">
                <a16:creationId xmlns:a16="http://schemas.microsoft.com/office/drawing/2014/main" id="{35B47FFC-834C-E740-AC1D-5B66B45FCB74}"/>
              </a:ext>
            </a:extLst>
          </p:cNvPr>
          <p:cNvSpPr>
            <a:spLocks noGrp="1"/>
          </p:cNvSpPr>
          <p:nvPr>
            <p:ph type="pic" sz="quarter" idx="13" hasCustomPrompt="1"/>
          </p:nvPr>
        </p:nvSpPr>
        <p:spPr>
          <a:xfrm>
            <a:off x="0" y="0"/>
            <a:ext cx="6117579" cy="6858000"/>
          </a:xfrm>
          <a:custGeom>
            <a:avLst/>
            <a:gdLst>
              <a:gd name="connsiteX0" fmla="*/ 0 w 4636736"/>
              <a:gd name="connsiteY0" fmla="*/ 0 h 6858000"/>
              <a:gd name="connsiteX1" fmla="*/ 4636736 w 4636736"/>
              <a:gd name="connsiteY1" fmla="*/ 0 h 6858000"/>
              <a:gd name="connsiteX2" fmla="*/ 4636736 w 4636736"/>
              <a:gd name="connsiteY2" fmla="*/ 6858000 h 6858000"/>
              <a:gd name="connsiteX3" fmla="*/ 0 w 4636736"/>
              <a:gd name="connsiteY3" fmla="*/ 6858000 h 6858000"/>
              <a:gd name="connsiteX4" fmla="*/ 0 w 4636736"/>
              <a:gd name="connsiteY4" fmla="*/ 0 h 6858000"/>
              <a:gd name="connsiteX0" fmla="*/ 0 w 6117579"/>
              <a:gd name="connsiteY0" fmla="*/ 0 h 6858000"/>
              <a:gd name="connsiteX1" fmla="*/ 4636736 w 6117579"/>
              <a:gd name="connsiteY1" fmla="*/ 0 h 6858000"/>
              <a:gd name="connsiteX2" fmla="*/ 6117579 w 6117579"/>
              <a:gd name="connsiteY2" fmla="*/ 6858000 h 6858000"/>
              <a:gd name="connsiteX3" fmla="*/ 0 w 6117579"/>
              <a:gd name="connsiteY3" fmla="*/ 6858000 h 6858000"/>
              <a:gd name="connsiteX4" fmla="*/ 0 w 611757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579" h="6858000">
                <a:moveTo>
                  <a:pt x="0" y="0"/>
                </a:moveTo>
                <a:lnTo>
                  <a:pt x="4636736" y="0"/>
                </a:lnTo>
                <a:lnTo>
                  <a:pt x="6117579" y="6858000"/>
                </a:lnTo>
                <a:lnTo>
                  <a:pt x="0" y="6858000"/>
                </a:lnTo>
                <a:lnTo>
                  <a:pt x="0" y="0"/>
                </a:lnTo>
                <a:close/>
              </a:path>
            </a:pathLst>
          </a:custGeom>
          <a:pattFill prst="pct5">
            <a:fgClr>
              <a:schemeClr val="accent1"/>
            </a:fgClr>
            <a:bgClr>
              <a:schemeClr val="bg1"/>
            </a:bgClr>
          </a:pattFill>
        </p:spPr>
        <p:txBody>
          <a:bodyPr/>
          <a:lstStyle>
            <a:lvl1pPr marL="0" indent="0" algn="ctr">
              <a:buNone/>
              <a:defRPr sz="2000"/>
            </a:lvl1pPr>
          </a:lstStyle>
          <a:p>
            <a:r>
              <a:rPr lang="en-US" dirty="0"/>
              <a:t>Image Placeholder</a:t>
            </a:r>
          </a:p>
        </p:txBody>
      </p:sp>
    </p:spTree>
    <p:extLst>
      <p:ext uri="{BB962C8B-B14F-4D97-AF65-F5344CB8AC3E}">
        <p14:creationId xmlns:p14="http://schemas.microsoft.com/office/powerpoint/2010/main" val="100576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pos="411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image tex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52E096-2D88-EC4D-93E1-32221111125A}"/>
              </a:ext>
            </a:extLst>
          </p:cNvPr>
          <p:cNvSpPr/>
          <p:nvPr userDrawn="1"/>
        </p:nvSpPr>
        <p:spPr>
          <a:xfrm>
            <a:off x="1034355" y="1472765"/>
            <a:ext cx="3911196" cy="3912914"/>
          </a:xfrm>
          <a:prstGeom prst="rect">
            <a:avLst/>
          </a:prstGeom>
          <a:solidFill>
            <a:srgbClr val="003B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3">
            <a:extLst>
              <a:ext uri="{FF2B5EF4-FFF2-40B4-BE49-F238E27FC236}">
                <a16:creationId xmlns:a16="http://schemas.microsoft.com/office/drawing/2014/main" id="{281CF8A3-210B-CD45-88EC-60AE78F62529}"/>
              </a:ext>
            </a:extLst>
          </p:cNvPr>
          <p:cNvSpPr>
            <a:spLocks noGrp="1"/>
          </p:cNvSpPr>
          <p:nvPr>
            <p:ph type="pic" sz="quarter" idx="10" hasCustomPrompt="1"/>
          </p:nvPr>
        </p:nvSpPr>
        <p:spPr>
          <a:xfrm>
            <a:off x="1252075" y="1255045"/>
            <a:ext cx="3911196" cy="3912914"/>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10" name="Text Placeholder 12">
            <a:extLst>
              <a:ext uri="{FF2B5EF4-FFF2-40B4-BE49-F238E27FC236}">
                <a16:creationId xmlns:a16="http://schemas.microsoft.com/office/drawing/2014/main" id="{3B09686F-99A6-6840-8EB1-4EC614079A65}"/>
              </a:ext>
            </a:extLst>
          </p:cNvPr>
          <p:cNvSpPr>
            <a:spLocks noGrp="1"/>
          </p:cNvSpPr>
          <p:nvPr>
            <p:ph type="body" sz="quarter" idx="11" hasCustomPrompt="1"/>
          </p:nvPr>
        </p:nvSpPr>
        <p:spPr>
          <a:xfrm>
            <a:off x="6527800" y="2480713"/>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11" name="Text Placeholder 14">
            <a:extLst>
              <a:ext uri="{FF2B5EF4-FFF2-40B4-BE49-F238E27FC236}">
                <a16:creationId xmlns:a16="http://schemas.microsoft.com/office/drawing/2014/main" id="{8F26661F-AC62-0044-A39C-DF5A3DAB67C4}"/>
              </a:ext>
            </a:extLst>
          </p:cNvPr>
          <p:cNvSpPr>
            <a:spLocks noGrp="1"/>
          </p:cNvSpPr>
          <p:nvPr>
            <p:ph type="body" sz="quarter" idx="12" hasCustomPrompt="1"/>
          </p:nvPr>
        </p:nvSpPr>
        <p:spPr>
          <a:xfrm>
            <a:off x="6527800" y="3139093"/>
            <a:ext cx="4993640" cy="1251837"/>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7" name="Picture 6">
            <a:extLst>
              <a:ext uri="{FF2B5EF4-FFF2-40B4-BE49-F238E27FC236}">
                <a16:creationId xmlns:a16="http://schemas.microsoft.com/office/drawing/2014/main" id="{463E21AA-7C2F-964D-BC6A-C80057FE87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88" y="5947208"/>
            <a:ext cx="1944216" cy="552061"/>
          </a:xfrm>
          <a:prstGeom prst="rect">
            <a:avLst/>
          </a:prstGeom>
        </p:spPr>
      </p:pic>
    </p:spTree>
    <p:extLst>
      <p:ext uri="{BB962C8B-B14F-4D97-AF65-F5344CB8AC3E}">
        <p14:creationId xmlns:p14="http://schemas.microsoft.com/office/powerpoint/2010/main" val="2837770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servi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8677E3-8170-D643-8000-FD45549862F7}"/>
              </a:ext>
            </a:extLst>
          </p:cNvPr>
          <p:cNvSpPr/>
          <p:nvPr userDrawn="1"/>
        </p:nvSpPr>
        <p:spPr>
          <a:xfrm>
            <a:off x="-6096" y="1357745"/>
            <a:ext cx="12198096" cy="5500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01D79F0-65E3-9446-9450-92C4994571DF}"/>
              </a:ext>
            </a:extLst>
          </p:cNvPr>
          <p:cNvSpPr/>
          <p:nvPr userDrawn="1"/>
        </p:nvSpPr>
        <p:spPr>
          <a:xfrm>
            <a:off x="3044952" y="1357744"/>
            <a:ext cx="9147048" cy="5500255"/>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F6EA72-6D02-8D47-AD80-313966739170}"/>
              </a:ext>
            </a:extLst>
          </p:cNvPr>
          <p:cNvSpPr/>
          <p:nvPr userDrawn="1"/>
        </p:nvSpPr>
        <p:spPr>
          <a:xfrm>
            <a:off x="6096000" y="1357744"/>
            <a:ext cx="6096000" cy="550025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B59A221-E85D-6D4B-B9EF-D8E1FF033658}"/>
              </a:ext>
            </a:extLst>
          </p:cNvPr>
          <p:cNvSpPr/>
          <p:nvPr userDrawn="1"/>
        </p:nvSpPr>
        <p:spPr>
          <a:xfrm>
            <a:off x="9147048" y="1357744"/>
            <a:ext cx="3044952" cy="5500255"/>
          </a:xfrm>
          <a:prstGeom prst="rect">
            <a:avLst/>
          </a:prstGeom>
          <a:solidFill>
            <a:schemeClr val="accent6">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4"/>
              </a:solidFill>
            </a:endParaRPr>
          </a:p>
        </p:txBody>
      </p:sp>
      <p:sp>
        <p:nvSpPr>
          <p:cNvPr id="8" name="Text Placeholder 12">
            <a:extLst>
              <a:ext uri="{FF2B5EF4-FFF2-40B4-BE49-F238E27FC236}">
                <a16:creationId xmlns:a16="http://schemas.microsoft.com/office/drawing/2014/main" id="{2F52B6E8-E329-EA44-9851-BFC0AA4DEEA2}"/>
              </a:ext>
            </a:extLst>
          </p:cNvPr>
          <p:cNvSpPr>
            <a:spLocks noGrp="1"/>
          </p:cNvSpPr>
          <p:nvPr>
            <p:ph type="body" sz="quarter" idx="11" hasCustomPrompt="1"/>
          </p:nvPr>
        </p:nvSpPr>
        <p:spPr>
          <a:xfrm>
            <a:off x="2051536" y="438511"/>
            <a:ext cx="8082832" cy="577467"/>
          </a:xfrm>
          <a:prstGeom prst="rect">
            <a:avLst/>
          </a:prstGeom>
        </p:spPr>
        <p:txBody>
          <a:bodyPr/>
          <a:lstStyle>
            <a:lvl1pPr marL="0" indent="0" algn="ctr">
              <a:buNone/>
              <a:defRPr sz="3200" b="1" i="0">
                <a:latin typeface="Arial" panose="020B0604020202020204" pitchFamily="34" charset="0"/>
                <a:cs typeface="Arial" panose="020B0604020202020204" pitchFamily="34" charset="0"/>
              </a:defRPr>
            </a:lvl1pPr>
          </a:lstStyle>
          <a:p>
            <a:pPr lvl="0"/>
            <a:r>
              <a:rPr lang="en-US" dirty="0"/>
              <a:t>Title to go here</a:t>
            </a:r>
          </a:p>
        </p:txBody>
      </p:sp>
      <p:sp>
        <p:nvSpPr>
          <p:cNvPr id="12" name="Text Placeholder 11">
            <a:extLst>
              <a:ext uri="{FF2B5EF4-FFF2-40B4-BE49-F238E27FC236}">
                <a16:creationId xmlns:a16="http://schemas.microsoft.com/office/drawing/2014/main" id="{24F7E596-CAD4-B245-886E-EA035B87AC19}"/>
              </a:ext>
            </a:extLst>
          </p:cNvPr>
          <p:cNvSpPr>
            <a:spLocks noGrp="1"/>
          </p:cNvSpPr>
          <p:nvPr>
            <p:ph type="body" sz="quarter" idx="12" hasCustomPrompt="1"/>
          </p:nvPr>
        </p:nvSpPr>
        <p:spPr>
          <a:xfrm>
            <a:off x="237551"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4" name="Text Placeholder 11">
            <a:extLst>
              <a:ext uri="{FF2B5EF4-FFF2-40B4-BE49-F238E27FC236}">
                <a16:creationId xmlns:a16="http://schemas.microsoft.com/office/drawing/2014/main" id="{7A56E0D5-7083-F048-970B-37D9FCB0E182}"/>
              </a:ext>
            </a:extLst>
          </p:cNvPr>
          <p:cNvSpPr>
            <a:spLocks noGrp="1"/>
          </p:cNvSpPr>
          <p:nvPr>
            <p:ph type="body" sz="quarter" idx="13" hasCustomPrompt="1"/>
          </p:nvPr>
        </p:nvSpPr>
        <p:spPr>
          <a:xfrm>
            <a:off x="237551"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5" name="Text Placeholder 11">
            <a:extLst>
              <a:ext uri="{FF2B5EF4-FFF2-40B4-BE49-F238E27FC236}">
                <a16:creationId xmlns:a16="http://schemas.microsoft.com/office/drawing/2014/main" id="{B3C8D985-9A58-AD43-BE18-BC71ACE76837}"/>
              </a:ext>
            </a:extLst>
          </p:cNvPr>
          <p:cNvSpPr>
            <a:spLocks noGrp="1"/>
          </p:cNvSpPr>
          <p:nvPr>
            <p:ph type="body" sz="quarter" idx="14" hasCustomPrompt="1"/>
          </p:nvPr>
        </p:nvSpPr>
        <p:spPr>
          <a:xfrm>
            <a:off x="3288599"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6" name="Text Placeholder 11">
            <a:extLst>
              <a:ext uri="{FF2B5EF4-FFF2-40B4-BE49-F238E27FC236}">
                <a16:creationId xmlns:a16="http://schemas.microsoft.com/office/drawing/2014/main" id="{930287C8-DF09-FD4D-BE3C-0F167277FA20}"/>
              </a:ext>
            </a:extLst>
          </p:cNvPr>
          <p:cNvSpPr>
            <a:spLocks noGrp="1"/>
          </p:cNvSpPr>
          <p:nvPr>
            <p:ph type="body" sz="quarter" idx="15" hasCustomPrompt="1"/>
          </p:nvPr>
        </p:nvSpPr>
        <p:spPr>
          <a:xfrm>
            <a:off x="3288599"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7" name="Text Placeholder 11">
            <a:extLst>
              <a:ext uri="{FF2B5EF4-FFF2-40B4-BE49-F238E27FC236}">
                <a16:creationId xmlns:a16="http://schemas.microsoft.com/office/drawing/2014/main" id="{569C54AF-CDBB-4745-970A-345F7014E021}"/>
              </a:ext>
            </a:extLst>
          </p:cNvPr>
          <p:cNvSpPr>
            <a:spLocks noGrp="1"/>
          </p:cNvSpPr>
          <p:nvPr>
            <p:ph type="body" sz="quarter" idx="16" hasCustomPrompt="1"/>
          </p:nvPr>
        </p:nvSpPr>
        <p:spPr>
          <a:xfrm>
            <a:off x="6348670"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8" name="Text Placeholder 11">
            <a:extLst>
              <a:ext uri="{FF2B5EF4-FFF2-40B4-BE49-F238E27FC236}">
                <a16:creationId xmlns:a16="http://schemas.microsoft.com/office/drawing/2014/main" id="{3806CBA5-8960-3C4C-9C96-65C67171FEA5}"/>
              </a:ext>
            </a:extLst>
          </p:cNvPr>
          <p:cNvSpPr>
            <a:spLocks noGrp="1"/>
          </p:cNvSpPr>
          <p:nvPr>
            <p:ph type="body" sz="quarter" idx="17" hasCustomPrompt="1"/>
          </p:nvPr>
        </p:nvSpPr>
        <p:spPr>
          <a:xfrm>
            <a:off x="6348670"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9" name="Text Placeholder 11">
            <a:extLst>
              <a:ext uri="{FF2B5EF4-FFF2-40B4-BE49-F238E27FC236}">
                <a16:creationId xmlns:a16="http://schemas.microsoft.com/office/drawing/2014/main" id="{15CCA097-9E2C-574B-9EDE-EF4013EC4AB9}"/>
              </a:ext>
            </a:extLst>
          </p:cNvPr>
          <p:cNvSpPr>
            <a:spLocks noGrp="1"/>
          </p:cNvSpPr>
          <p:nvPr>
            <p:ph type="body" sz="quarter" idx="18" hasCustomPrompt="1"/>
          </p:nvPr>
        </p:nvSpPr>
        <p:spPr>
          <a:xfrm>
            <a:off x="9399718" y="3429000"/>
            <a:ext cx="2563755" cy="642874"/>
          </a:xfrm>
          <a:prstGeom prst="rect">
            <a:avLst/>
          </a:prstGeom>
        </p:spPr>
        <p:txBody>
          <a:bodyPr/>
          <a:lstStyle>
            <a:lvl1pPr marL="0" indent="0" algn="ctr">
              <a:lnSpc>
                <a:spcPct val="100000"/>
              </a:lnSpc>
              <a:buNone/>
              <a:defRPr sz="2000" b="0"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20" name="Text Placeholder 11">
            <a:extLst>
              <a:ext uri="{FF2B5EF4-FFF2-40B4-BE49-F238E27FC236}">
                <a16:creationId xmlns:a16="http://schemas.microsoft.com/office/drawing/2014/main" id="{663B2999-9A23-6B49-A5C2-EBA1E3793905}"/>
              </a:ext>
            </a:extLst>
          </p:cNvPr>
          <p:cNvSpPr>
            <a:spLocks noGrp="1"/>
          </p:cNvSpPr>
          <p:nvPr>
            <p:ph type="body" sz="quarter" idx="19" hasCustomPrompt="1"/>
          </p:nvPr>
        </p:nvSpPr>
        <p:spPr>
          <a:xfrm>
            <a:off x="9399718" y="4307186"/>
            <a:ext cx="2563755" cy="205521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22" name="Picture Placeholder 21">
            <a:extLst>
              <a:ext uri="{FF2B5EF4-FFF2-40B4-BE49-F238E27FC236}">
                <a16:creationId xmlns:a16="http://schemas.microsoft.com/office/drawing/2014/main" id="{1ADE8C90-B167-6C45-B3BE-15F05604DBD4}"/>
              </a:ext>
            </a:extLst>
          </p:cNvPr>
          <p:cNvSpPr>
            <a:spLocks noGrp="1"/>
          </p:cNvSpPr>
          <p:nvPr>
            <p:ph type="pic" sz="quarter" idx="20" hasCustomPrompt="1"/>
          </p:nvPr>
        </p:nvSpPr>
        <p:spPr>
          <a:xfrm>
            <a:off x="706831"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4" name="Picture Placeholder 21">
            <a:extLst>
              <a:ext uri="{FF2B5EF4-FFF2-40B4-BE49-F238E27FC236}">
                <a16:creationId xmlns:a16="http://schemas.microsoft.com/office/drawing/2014/main" id="{8CD3CC93-D188-9042-B46A-D9807AE90584}"/>
              </a:ext>
            </a:extLst>
          </p:cNvPr>
          <p:cNvSpPr>
            <a:spLocks noGrp="1"/>
          </p:cNvSpPr>
          <p:nvPr>
            <p:ph type="pic" sz="quarter" idx="21" hasCustomPrompt="1"/>
          </p:nvPr>
        </p:nvSpPr>
        <p:spPr>
          <a:xfrm>
            <a:off x="3757879"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5" name="Picture Placeholder 21">
            <a:extLst>
              <a:ext uri="{FF2B5EF4-FFF2-40B4-BE49-F238E27FC236}">
                <a16:creationId xmlns:a16="http://schemas.microsoft.com/office/drawing/2014/main" id="{6345E45B-5878-9B4E-9A88-29D8D89D0263}"/>
              </a:ext>
            </a:extLst>
          </p:cNvPr>
          <p:cNvSpPr>
            <a:spLocks noGrp="1"/>
          </p:cNvSpPr>
          <p:nvPr>
            <p:ph type="pic" sz="quarter" idx="22" hasCustomPrompt="1"/>
          </p:nvPr>
        </p:nvSpPr>
        <p:spPr>
          <a:xfrm>
            <a:off x="6820592"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6" name="Picture Placeholder 21">
            <a:extLst>
              <a:ext uri="{FF2B5EF4-FFF2-40B4-BE49-F238E27FC236}">
                <a16:creationId xmlns:a16="http://schemas.microsoft.com/office/drawing/2014/main" id="{F120D6ED-7B38-FC40-9EE1-B6E56F054652}"/>
              </a:ext>
            </a:extLst>
          </p:cNvPr>
          <p:cNvSpPr>
            <a:spLocks noGrp="1"/>
          </p:cNvSpPr>
          <p:nvPr>
            <p:ph type="pic" sz="quarter" idx="23" hasCustomPrompt="1"/>
          </p:nvPr>
        </p:nvSpPr>
        <p:spPr>
          <a:xfrm>
            <a:off x="9871640" y="1599211"/>
            <a:ext cx="1619910" cy="1621636"/>
          </a:xfrm>
          <a:prstGeom prst="rect">
            <a:avLst/>
          </a:prstGeom>
          <a:noFill/>
        </p:spPr>
        <p:txBody>
          <a:bodyPr/>
          <a:lstStyle>
            <a:lvl1pPr marL="0" indent="0" algn="ctr">
              <a:buNone/>
              <a:defRPr sz="1800">
                <a:solidFill>
                  <a:schemeClr val="bg1"/>
                </a:solidFill>
              </a:defRPr>
            </a:lvl1pPr>
          </a:lstStyle>
          <a:p>
            <a:r>
              <a:rPr lang="en-US" dirty="0"/>
              <a:t>Image/Icon</a:t>
            </a:r>
          </a:p>
        </p:txBody>
      </p:sp>
    </p:spTree>
    <p:extLst>
      <p:ext uri="{BB962C8B-B14F-4D97-AF65-F5344CB8AC3E}">
        <p14:creationId xmlns:p14="http://schemas.microsoft.com/office/powerpoint/2010/main" val="260734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rizontal imag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BE1A75-70E8-C242-B282-5637028C0D24}"/>
              </a:ext>
            </a:extLst>
          </p:cNvPr>
          <p:cNvSpPr/>
          <p:nvPr userDrawn="1"/>
        </p:nvSpPr>
        <p:spPr>
          <a:xfrm>
            <a:off x="0" y="5378096"/>
            <a:ext cx="12192000" cy="1909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3">
            <a:extLst>
              <a:ext uri="{FF2B5EF4-FFF2-40B4-BE49-F238E27FC236}">
                <a16:creationId xmlns:a16="http://schemas.microsoft.com/office/drawing/2014/main" id="{9A0321CA-D5EC-3740-BB3B-F29BEDA73A9C}"/>
              </a:ext>
            </a:extLst>
          </p:cNvPr>
          <p:cNvSpPr>
            <a:spLocks noGrp="1"/>
          </p:cNvSpPr>
          <p:nvPr>
            <p:ph type="pic" sz="quarter" idx="10" hasCustomPrompt="1"/>
          </p:nvPr>
        </p:nvSpPr>
        <p:spPr>
          <a:xfrm>
            <a:off x="0" y="2562331"/>
            <a:ext cx="12192000" cy="2907885"/>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6" name="Text Placeholder 12">
            <a:extLst>
              <a:ext uri="{FF2B5EF4-FFF2-40B4-BE49-F238E27FC236}">
                <a16:creationId xmlns:a16="http://schemas.microsoft.com/office/drawing/2014/main" id="{BF3CFAC6-AE21-364F-A2DE-4C425234E9A6}"/>
              </a:ext>
            </a:extLst>
          </p:cNvPr>
          <p:cNvSpPr>
            <a:spLocks noGrp="1"/>
          </p:cNvSpPr>
          <p:nvPr>
            <p:ph type="body" sz="quarter" idx="11" hasCustomPrompt="1"/>
          </p:nvPr>
        </p:nvSpPr>
        <p:spPr>
          <a:xfrm>
            <a:off x="3599180" y="678915"/>
            <a:ext cx="4993640" cy="425450"/>
          </a:xfrm>
          <a:prstGeom prst="rect">
            <a:avLst/>
          </a:prstGeom>
        </p:spPr>
        <p:txBody>
          <a:bodyPr/>
          <a:lstStyle>
            <a:lvl1pPr marL="0" indent="0" algn="ctr">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7" name="Text Placeholder 14">
            <a:extLst>
              <a:ext uri="{FF2B5EF4-FFF2-40B4-BE49-F238E27FC236}">
                <a16:creationId xmlns:a16="http://schemas.microsoft.com/office/drawing/2014/main" id="{B288772E-2CC7-0A41-BC83-1DE1416888AE}"/>
              </a:ext>
            </a:extLst>
          </p:cNvPr>
          <p:cNvSpPr>
            <a:spLocks noGrp="1"/>
          </p:cNvSpPr>
          <p:nvPr>
            <p:ph type="body" sz="quarter" idx="12" hasCustomPrompt="1"/>
          </p:nvPr>
        </p:nvSpPr>
        <p:spPr>
          <a:xfrm>
            <a:off x="1803540" y="1309602"/>
            <a:ext cx="8584920" cy="694136"/>
          </a:xfrm>
          <a:prstGeom prst="rect">
            <a:avLst/>
          </a:prstGeom>
        </p:spPr>
        <p:txBody>
          <a:bodyPr/>
          <a:lstStyle>
            <a:lvl1pPr marL="0" indent="0" algn="ctr">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9" name="Picture 8">
            <a:extLst>
              <a:ext uri="{FF2B5EF4-FFF2-40B4-BE49-F238E27FC236}">
                <a16:creationId xmlns:a16="http://schemas.microsoft.com/office/drawing/2014/main" id="{8B1093B3-693D-9147-88F1-E6A4C4094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88" y="5947208"/>
            <a:ext cx="1944216" cy="552061"/>
          </a:xfrm>
          <a:prstGeom prst="rect">
            <a:avLst/>
          </a:prstGeom>
        </p:spPr>
      </p:pic>
    </p:spTree>
    <p:extLst>
      <p:ext uri="{BB962C8B-B14F-4D97-AF65-F5344CB8AC3E}">
        <p14:creationId xmlns:p14="http://schemas.microsoft.com/office/powerpoint/2010/main" val="3366429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right, text and 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7501D2-9883-0646-99E5-0832A6EC3DC1}"/>
              </a:ext>
            </a:extLst>
          </p:cNvPr>
          <p:cNvSpPr/>
          <p:nvPr userDrawn="1"/>
        </p:nvSpPr>
        <p:spPr>
          <a:xfrm>
            <a:off x="6096000" y="4491613"/>
            <a:ext cx="6096000" cy="236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3">
            <a:extLst>
              <a:ext uri="{FF2B5EF4-FFF2-40B4-BE49-F238E27FC236}">
                <a16:creationId xmlns:a16="http://schemas.microsoft.com/office/drawing/2014/main" id="{577254E2-75E5-C243-AC27-F48BA85F45FA}"/>
              </a:ext>
            </a:extLst>
          </p:cNvPr>
          <p:cNvSpPr>
            <a:spLocks noGrp="1"/>
          </p:cNvSpPr>
          <p:nvPr>
            <p:ph type="pic" sz="quarter" idx="10" hasCustomPrompt="1"/>
          </p:nvPr>
        </p:nvSpPr>
        <p:spPr>
          <a:xfrm>
            <a:off x="6096000" y="-1"/>
            <a:ext cx="6096000" cy="4491614"/>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6" name="Text Placeholder 11">
            <a:extLst>
              <a:ext uri="{FF2B5EF4-FFF2-40B4-BE49-F238E27FC236}">
                <a16:creationId xmlns:a16="http://schemas.microsoft.com/office/drawing/2014/main" id="{57D9821A-2797-924F-8F32-238A4D03B2A7}"/>
              </a:ext>
            </a:extLst>
          </p:cNvPr>
          <p:cNvSpPr>
            <a:spLocks noGrp="1"/>
          </p:cNvSpPr>
          <p:nvPr>
            <p:ph type="body" sz="quarter" idx="13" hasCustomPrompt="1"/>
          </p:nvPr>
        </p:nvSpPr>
        <p:spPr>
          <a:xfrm>
            <a:off x="6715518" y="4918282"/>
            <a:ext cx="4856963" cy="1486565"/>
          </a:xfrm>
          <a:prstGeom prst="rect">
            <a:avLst/>
          </a:prstGeom>
        </p:spPr>
        <p:txBody>
          <a:bodyPr/>
          <a:lstStyle>
            <a:lvl1pPr marL="0" indent="0" algn="ctr">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a:p>
            <a:pPr lvl="0"/>
            <a:r>
              <a:rPr lang="en-US" dirty="0"/>
              <a:t>Name here, Company here</a:t>
            </a:r>
          </a:p>
        </p:txBody>
      </p:sp>
      <p:sp>
        <p:nvSpPr>
          <p:cNvPr id="7" name="Text Placeholder 14">
            <a:extLst>
              <a:ext uri="{FF2B5EF4-FFF2-40B4-BE49-F238E27FC236}">
                <a16:creationId xmlns:a16="http://schemas.microsoft.com/office/drawing/2014/main" id="{186DF12E-0CBA-1D48-B1DC-23918A6F6222}"/>
              </a:ext>
            </a:extLst>
          </p:cNvPr>
          <p:cNvSpPr>
            <a:spLocks noGrp="1"/>
          </p:cNvSpPr>
          <p:nvPr>
            <p:ph type="body" sz="quarter" idx="12" hasCustomPrompt="1"/>
          </p:nvPr>
        </p:nvSpPr>
        <p:spPr>
          <a:xfrm>
            <a:off x="528020" y="1657756"/>
            <a:ext cx="4993640" cy="2110376"/>
          </a:xfrm>
          <a:prstGeom prst="rect">
            <a:avLst/>
          </a:prstGeom>
        </p:spPr>
        <p:txBody>
          <a:bodyPr/>
          <a:lstStyle>
            <a:lvl1pPr marL="285750" indent="-285750" algn="l">
              <a:lnSpc>
                <a:spcPts val="2320"/>
              </a:lnSpc>
              <a:buClr>
                <a:schemeClr val="accent2"/>
              </a:buClr>
              <a:buFont typeface="Wingdings" pitchFamily="2" charset="2"/>
              <a:buChar char="ü"/>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p>
          <a:p>
            <a:pPr lvl="0"/>
            <a:r>
              <a:rPr lang="en-US" dirty="0" err="1"/>
              <a:t>Consectetur</a:t>
            </a:r>
            <a:r>
              <a:rPr lang="en-US" dirty="0"/>
              <a:t> </a:t>
            </a:r>
            <a:r>
              <a:rPr lang="en-US" dirty="0" err="1"/>
              <a:t>adipiscing</a:t>
            </a:r>
            <a:r>
              <a:rPr lang="en-US" dirty="0"/>
              <a:t> </a:t>
            </a:r>
            <a:r>
              <a:rPr lang="en-US" dirty="0" err="1"/>
              <a:t>elit</a:t>
            </a:r>
            <a:r>
              <a:rPr lang="en-US" dirty="0"/>
              <a:t>. </a:t>
            </a:r>
          </a:p>
          <a:p>
            <a:pPr lvl="0"/>
            <a:r>
              <a:rPr lang="en-US" dirty="0" err="1"/>
              <a:t>Suspendisse</a:t>
            </a:r>
            <a:r>
              <a:rPr lang="en-US" dirty="0"/>
              <a:t> tempus </a:t>
            </a:r>
            <a:r>
              <a:rPr lang="en-US" dirty="0" err="1"/>
              <a:t>tellus</a:t>
            </a:r>
            <a:r>
              <a:rPr lang="en-US" dirty="0"/>
              <a:t> </a:t>
            </a:r>
            <a:r>
              <a:rPr lang="en-US" dirty="0" err="1"/>
              <a:t>risus</a:t>
            </a:r>
            <a:r>
              <a:rPr lang="en-US" dirty="0"/>
              <a:t>. </a:t>
            </a:r>
          </a:p>
          <a:p>
            <a:pPr lvl="0"/>
            <a:r>
              <a:rPr lang="en-US" dirty="0"/>
              <a:t>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a:t>
            </a:r>
          </a:p>
          <a:p>
            <a:pPr lvl="0"/>
            <a:r>
              <a:rPr lang="en-US" dirty="0"/>
              <a:t>Lorem ipsum dolor semper </a:t>
            </a:r>
            <a:r>
              <a:rPr lang="en-US" dirty="0" err="1"/>
              <a:t>lecus</a:t>
            </a:r>
            <a:r>
              <a:rPr lang="en-US" dirty="0"/>
              <a:t> in </a:t>
            </a:r>
            <a:r>
              <a:rPr lang="en-US" dirty="0" err="1"/>
              <a:t>metus</a:t>
            </a:r>
            <a:r>
              <a:rPr lang="en-US" dirty="0"/>
              <a:t>.</a:t>
            </a:r>
          </a:p>
        </p:txBody>
      </p:sp>
      <p:sp>
        <p:nvSpPr>
          <p:cNvPr id="8" name="Text Placeholder 12">
            <a:extLst>
              <a:ext uri="{FF2B5EF4-FFF2-40B4-BE49-F238E27FC236}">
                <a16:creationId xmlns:a16="http://schemas.microsoft.com/office/drawing/2014/main" id="{AE238693-3464-1245-A478-50976F0638FF}"/>
              </a:ext>
            </a:extLst>
          </p:cNvPr>
          <p:cNvSpPr>
            <a:spLocks noGrp="1"/>
          </p:cNvSpPr>
          <p:nvPr>
            <p:ph type="body" sz="quarter" idx="11" hasCustomPrompt="1"/>
          </p:nvPr>
        </p:nvSpPr>
        <p:spPr>
          <a:xfrm>
            <a:off x="528020" y="913648"/>
            <a:ext cx="4993640" cy="425450"/>
          </a:xfrm>
          <a:prstGeom prst="rect">
            <a:avLst/>
          </a:prstGeom>
        </p:spPr>
        <p:txBody>
          <a:bodyPr/>
          <a:lstStyle>
            <a:lvl1pPr marL="0" indent="0" algn="l">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9" name="Text Placeholder 14">
            <a:extLst>
              <a:ext uri="{FF2B5EF4-FFF2-40B4-BE49-F238E27FC236}">
                <a16:creationId xmlns:a16="http://schemas.microsoft.com/office/drawing/2014/main" id="{97EB2CF3-9AFF-EB42-A86F-991CFB4E1BC6}"/>
              </a:ext>
            </a:extLst>
          </p:cNvPr>
          <p:cNvSpPr>
            <a:spLocks noGrp="1"/>
          </p:cNvSpPr>
          <p:nvPr>
            <p:ph type="body" sz="quarter" idx="14" hasCustomPrompt="1"/>
          </p:nvPr>
        </p:nvSpPr>
        <p:spPr>
          <a:xfrm>
            <a:off x="528020" y="4083901"/>
            <a:ext cx="4993640" cy="1256266"/>
          </a:xfrm>
          <a:prstGeom prst="rect">
            <a:avLst/>
          </a:prstGeom>
        </p:spPr>
        <p:txBody>
          <a:bodyPr/>
          <a:lstStyle>
            <a:lvl1pPr marL="0" indent="0" algn="l">
              <a:lnSpc>
                <a:spcPts val="2320"/>
              </a:lnSpc>
              <a:buClr>
                <a:schemeClr val="accent2"/>
              </a:buClr>
              <a:buFont typeface="Wingdings" pitchFamily="2" charset="2"/>
              <a:buNone/>
              <a:defRPr lang="en-GB" sz="1400" b="0" i="0" smtClean="0">
                <a:solidFill>
                  <a:schemeClr val="bg1">
                    <a:lumMod val="50000"/>
                  </a:schemeClr>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pic>
        <p:nvPicPr>
          <p:cNvPr id="10" name="Picture 9">
            <a:extLst>
              <a:ext uri="{FF2B5EF4-FFF2-40B4-BE49-F238E27FC236}">
                <a16:creationId xmlns:a16="http://schemas.microsoft.com/office/drawing/2014/main" id="{5D0FD81E-B964-E84F-8E28-A1B51BE853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88" y="5947208"/>
            <a:ext cx="1944216" cy="552061"/>
          </a:xfrm>
          <a:prstGeom prst="rect">
            <a:avLst/>
          </a:prstGeom>
        </p:spPr>
      </p:pic>
    </p:spTree>
    <p:extLst>
      <p:ext uri="{BB962C8B-B14F-4D97-AF65-F5344CB8AC3E}">
        <p14:creationId xmlns:p14="http://schemas.microsoft.com/office/powerpoint/2010/main" val="134192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4"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right blue block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1BDA79-A035-BD43-A824-F8C2858C6676}"/>
              </a:ext>
            </a:extLst>
          </p:cNvPr>
          <p:cNvSpPr/>
          <p:nvPr userDrawn="1"/>
        </p:nvSpPr>
        <p:spPr>
          <a:xfrm>
            <a:off x="-6096" y="0"/>
            <a:ext cx="61020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37F64F5-B32D-0C4C-B631-34D45B3F1568}"/>
              </a:ext>
            </a:extLst>
          </p:cNvPr>
          <p:cNvSpPr/>
          <p:nvPr userDrawn="1"/>
        </p:nvSpPr>
        <p:spPr>
          <a:xfrm>
            <a:off x="1" y="0"/>
            <a:ext cx="6095999" cy="6858000"/>
          </a:xfrm>
          <a:custGeom>
            <a:avLst/>
            <a:gdLst>
              <a:gd name="connsiteX0" fmla="*/ 0 w 1828800"/>
              <a:gd name="connsiteY0" fmla="*/ 0 h 6858000"/>
              <a:gd name="connsiteX1" fmla="*/ 1828800 w 1828800"/>
              <a:gd name="connsiteY1" fmla="*/ 0 h 6858000"/>
              <a:gd name="connsiteX2" fmla="*/ 1828800 w 1828800"/>
              <a:gd name="connsiteY2" fmla="*/ 6858000 h 6858000"/>
              <a:gd name="connsiteX3" fmla="*/ 0 w 1828800"/>
              <a:gd name="connsiteY3" fmla="*/ 6858000 h 6858000"/>
              <a:gd name="connsiteX4" fmla="*/ 0 w 1828800"/>
              <a:gd name="connsiteY4" fmla="*/ 0 h 6858000"/>
              <a:gd name="connsiteX0" fmla="*/ 0 w 6109398"/>
              <a:gd name="connsiteY0" fmla="*/ 0 h 6858000"/>
              <a:gd name="connsiteX1" fmla="*/ 6109398 w 6109398"/>
              <a:gd name="connsiteY1" fmla="*/ 10048 h 6858000"/>
              <a:gd name="connsiteX2" fmla="*/ 1828800 w 6109398"/>
              <a:gd name="connsiteY2" fmla="*/ 6858000 h 6858000"/>
              <a:gd name="connsiteX3" fmla="*/ 0 w 6109398"/>
              <a:gd name="connsiteY3" fmla="*/ 6858000 h 6858000"/>
              <a:gd name="connsiteX4" fmla="*/ 0 w 6109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398" h="6858000">
                <a:moveTo>
                  <a:pt x="0" y="0"/>
                </a:moveTo>
                <a:lnTo>
                  <a:pt x="6109398" y="10048"/>
                </a:lnTo>
                <a:lnTo>
                  <a:pt x="1828800" y="6858000"/>
                </a:lnTo>
                <a:lnTo>
                  <a:pt x="0" y="6858000"/>
                </a:lnTo>
                <a:lnTo>
                  <a:pt x="0" y="0"/>
                </a:lnTo>
                <a:close/>
              </a:path>
            </a:pathLst>
          </a:custGeom>
          <a:gradFill>
            <a:gsLst>
              <a:gs pos="0">
                <a:schemeClr val="bg1">
                  <a:alpha val="0"/>
                </a:schemeClr>
              </a:gs>
              <a:gs pos="100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2D3F34FB-3F03-F341-A396-65475F1FE19D}"/>
              </a:ext>
            </a:extLst>
          </p:cNvPr>
          <p:cNvSpPr>
            <a:spLocks noGrp="1"/>
          </p:cNvSpPr>
          <p:nvPr>
            <p:ph type="pic" sz="quarter" idx="10" hasCustomPrompt="1"/>
          </p:nvPr>
        </p:nvSpPr>
        <p:spPr>
          <a:xfrm>
            <a:off x="6096000" y="-2"/>
            <a:ext cx="6095999" cy="6858001"/>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5" name="Text Placeholder 14">
            <a:extLst>
              <a:ext uri="{FF2B5EF4-FFF2-40B4-BE49-F238E27FC236}">
                <a16:creationId xmlns:a16="http://schemas.microsoft.com/office/drawing/2014/main" id="{0A5C9F38-94BB-A64E-9982-DE84CDADB18F}"/>
              </a:ext>
            </a:extLst>
          </p:cNvPr>
          <p:cNvSpPr>
            <a:spLocks noGrp="1"/>
          </p:cNvSpPr>
          <p:nvPr>
            <p:ph type="body" sz="quarter" idx="12" hasCustomPrompt="1"/>
          </p:nvPr>
        </p:nvSpPr>
        <p:spPr>
          <a:xfrm>
            <a:off x="536409" y="2443409"/>
            <a:ext cx="4689932" cy="1497578"/>
          </a:xfrm>
          <a:prstGeom prst="rect">
            <a:avLst/>
          </a:prstGeom>
        </p:spPr>
        <p:txBody>
          <a:bodyPr/>
          <a:lstStyle>
            <a:lvl1pPr marL="0" indent="0" algn="l">
              <a:lnSpc>
                <a:spcPts val="2320"/>
              </a:lnSpc>
              <a:buClr>
                <a:schemeClr val="accent2"/>
              </a:buClr>
              <a:buFont typeface="Wingdings" pitchFamily="2" charset="2"/>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In </a:t>
            </a:r>
            <a:r>
              <a:rPr lang="en-US" dirty="0" err="1"/>
              <a:t>ut</a:t>
            </a:r>
            <a:r>
              <a:rPr lang="en-US" dirty="0"/>
              <a:t> </a:t>
            </a:r>
            <a:r>
              <a:rPr lang="en-US" dirty="0" err="1"/>
              <a:t>tincidunt</a:t>
            </a:r>
            <a:r>
              <a:rPr lang="en-US" dirty="0"/>
              <a:t> mi, </a:t>
            </a:r>
            <a:r>
              <a:rPr lang="en-US" dirty="0" err="1"/>
              <a:t>eu</a:t>
            </a:r>
            <a:r>
              <a:rPr lang="en-US" dirty="0"/>
              <a:t> </a:t>
            </a:r>
            <a:r>
              <a:rPr lang="en-US" dirty="0" err="1"/>
              <a:t>vulputate</a:t>
            </a:r>
            <a:r>
              <a:rPr lang="en-US" dirty="0"/>
              <a:t> est.</a:t>
            </a:r>
          </a:p>
        </p:txBody>
      </p:sp>
      <p:sp>
        <p:nvSpPr>
          <p:cNvPr id="6" name="Text Placeholder 12">
            <a:extLst>
              <a:ext uri="{FF2B5EF4-FFF2-40B4-BE49-F238E27FC236}">
                <a16:creationId xmlns:a16="http://schemas.microsoft.com/office/drawing/2014/main" id="{0CC36082-7563-1347-B114-D694D0538637}"/>
              </a:ext>
            </a:extLst>
          </p:cNvPr>
          <p:cNvSpPr>
            <a:spLocks noGrp="1"/>
          </p:cNvSpPr>
          <p:nvPr>
            <p:ph type="body" sz="quarter" idx="11" hasCustomPrompt="1"/>
          </p:nvPr>
        </p:nvSpPr>
        <p:spPr>
          <a:xfrm>
            <a:off x="536409" y="1757768"/>
            <a:ext cx="4689932" cy="425450"/>
          </a:xfrm>
          <a:prstGeom prst="rect">
            <a:avLst/>
          </a:prstGeom>
        </p:spPr>
        <p:txBody>
          <a:bodyPr/>
          <a:lstStyle>
            <a:lvl1pPr marL="0" indent="0" algn="l">
              <a:buNone/>
              <a:defRPr sz="2800" b="1" i="0">
                <a:solidFill>
                  <a:schemeClr val="bg1"/>
                </a:solidFill>
                <a:latin typeface="Arial" panose="020B0604020202020204" pitchFamily="34" charset="0"/>
                <a:cs typeface="Arial" panose="020B0604020202020204" pitchFamily="34" charset="0"/>
              </a:defRPr>
            </a:lvl1pPr>
          </a:lstStyle>
          <a:p>
            <a:pPr lvl="0"/>
            <a:r>
              <a:rPr lang="en-US" dirty="0"/>
              <a:t>Title to go here</a:t>
            </a:r>
          </a:p>
        </p:txBody>
      </p:sp>
      <p:pic>
        <p:nvPicPr>
          <p:cNvPr id="9" name="Picture 8">
            <a:extLst>
              <a:ext uri="{FF2B5EF4-FFF2-40B4-BE49-F238E27FC236}">
                <a16:creationId xmlns:a16="http://schemas.microsoft.com/office/drawing/2014/main" id="{E65821A7-651F-E543-9A2B-4018194D76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000" y="5949280"/>
            <a:ext cx="1916369" cy="544154"/>
          </a:xfrm>
          <a:prstGeom prst="rect">
            <a:avLst/>
          </a:prstGeom>
        </p:spPr>
      </p:pic>
    </p:spTree>
    <p:extLst>
      <p:ext uri="{BB962C8B-B14F-4D97-AF65-F5344CB8AC3E}">
        <p14:creationId xmlns:p14="http://schemas.microsoft.com/office/powerpoint/2010/main" val="4101196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rizontal layout v2">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231821C-D9BB-1748-9752-BFEC54EF7FA0}"/>
              </a:ext>
            </a:extLst>
          </p:cNvPr>
          <p:cNvSpPr>
            <a:spLocks noGrp="1"/>
          </p:cNvSpPr>
          <p:nvPr>
            <p:ph type="pic" sz="quarter" idx="10" hasCustomPrompt="1"/>
          </p:nvPr>
        </p:nvSpPr>
        <p:spPr>
          <a:xfrm>
            <a:off x="0" y="4082554"/>
            <a:ext cx="12192000" cy="2775446"/>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4" name="Text Placeholder 12">
            <a:extLst>
              <a:ext uri="{FF2B5EF4-FFF2-40B4-BE49-F238E27FC236}">
                <a16:creationId xmlns:a16="http://schemas.microsoft.com/office/drawing/2014/main" id="{757E1D44-573E-A044-852B-C57382997D63}"/>
              </a:ext>
            </a:extLst>
          </p:cNvPr>
          <p:cNvSpPr>
            <a:spLocks noGrp="1"/>
          </p:cNvSpPr>
          <p:nvPr>
            <p:ph type="body" sz="quarter" idx="11" hasCustomPrompt="1"/>
          </p:nvPr>
        </p:nvSpPr>
        <p:spPr>
          <a:xfrm>
            <a:off x="1578356" y="606193"/>
            <a:ext cx="9035288" cy="425450"/>
          </a:xfrm>
          <a:prstGeom prst="rect">
            <a:avLst/>
          </a:prstGeom>
        </p:spPr>
        <p:txBody>
          <a:bodyPr/>
          <a:lstStyle>
            <a:lvl1pPr marL="0" indent="0" algn="ctr">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5" name="Text Placeholder 14">
            <a:extLst>
              <a:ext uri="{FF2B5EF4-FFF2-40B4-BE49-F238E27FC236}">
                <a16:creationId xmlns:a16="http://schemas.microsoft.com/office/drawing/2014/main" id="{5853E1DA-013C-3046-94C1-038E9CFD0FC3}"/>
              </a:ext>
            </a:extLst>
          </p:cNvPr>
          <p:cNvSpPr>
            <a:spLocks noGrp="1"/>
          </p:cNvSpPr>
          <p:nvPr>
            <p:ph type="body" sz="quarter" idx="12" hasCustomPrompt="1"/>
          </p:nvPr>
        </p:nvSpPr>
        <p:spPr>
          <a:xfrm>
            <a:off x="869950" y="1557181"/>
            <a:ext cx="10452100" cy="1999835"/>
          </a:xfrm>
          <a:prstGeom prst="rect">
            <a:avLst/>
          </a:prstGeom>
        </p:spPr>
        <p:txBody>
          <a:bodyPr/>
          <a:lstStyle>
            <a:lvl1pPr marL="0" marR="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sz="13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a:p>
            <a:pPr lvl="0"/>
            <a:endParaRPr lang="en-US" dirty="0"/>
          </a:p>
        </p:txBody>
      </p:sp>
      <p:sp>
        <p:nvSpPr>
          <p:cNvPr id="6" name="Rectangle 5">
            <a:extLst>
              <a:ext uri="{FF2B5EF4-FFF2-40B4-BE49-F238E27FC236}">
                <a16:creationId xmlns:a16="http://schemas.microsoft.com/office/drawing/2014/main" id="{5C25DBA8-A4A8-3240-AC63-9593ED8CF11F}"/>
              </a:ext>
            </a:extLst>
          </p:cNvPr>
          <p:cNvSpPr/>
          <p:nvPr userDrawn="1"/>
        </p:nvSpPr>
        <p:spPr>
          <a:xfrm>
            <a:off x="5812536" y="1262408"/>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560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dark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DF6690-4D65-0F4C-9BDA-F0AEEB7F0C22}"/>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7A9C41E-7D0A-9648-9192-EB11E9C569CF}"/>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10" name="Text Placeholder 11">
            <a:extLst>
              <a:ext uri="{FF2B5EF4-FFF2-40B4-BE49-F238E27FC236}">
                <a16:creationId xmlns:a16="http://schemas.microsoft.com/office/drawing/2014/main" id="{E12775BE-547E-1E40-B2BE-FBDCD452BB8B}"/>
              </a:ext>
            </a:extLst>
          </p:cNvPr>
          <p:cNvSpPr>
            <a:spLocks noGrp="1"/>
          </p:cNvSpPr>
          <p:nvPr>
            <p:ph type="body" sz="quarter" idx="12" hasCustomPrompt="1"/>
          </p:nvPr>
        </p:nvSpPr>
        <p:spPr>
          <a:xfrm>
            <a:off x="1399007" y="3572933"/>
            <a:ext cx="2563755" cy="642874"/>
          </a:xfrm>
          <a:prstGeom prst="rect">
            <a:avLst/>
          </a:prstGeom>
        </p:spPr>
        <p:txBody>
          <a:bodyPr/>
          <a:lstStyle>
            <a:lvl1pPr marL="0" indent="0" algn="ctr">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1" name="Text Placeholder 11">
            <a:extLst>
              <a:ext uri="{FF2B5EF4-FFF2-40B4-BE49-F238E27FC236}">
                <a16:creationId xmlns:a16="http://schemas.microsoft.com/office/drawing/2014/main" id="{49239D26-DF9B-4446-AC3F-361D646F5DB9}"/>
              </a:ext>
            </a:extLst>
          </p:cNvPr>
          <p:cNvSpPr>
            <a:spLocks noGrp="1"/>
          </p:cNvSpPr>
          <p:nvPr>
            <p:ph type="body" sz="quarter" idx="13" hasCustomPrompt="1"/>
          </p:nvPr>
        </p:nvSpPr>
        <p:spPr>
          <a:xfrm>
            <a:off x="1399007" y="4307186"/>
            <a:ext cx="2563755" cy="2055215"/>
          </a:xfrm>
          <a:prstGeom prst="rect">
            <a:avLst/>
          </a:prstGeom>
        </p:spPr>
        <p:txBody>
          <a:bodyPr/>
          <a:lstStyle>
            <a:lvl1pPr marL="0" indent="0" algn="ctr">
              <a:lnSpc>
                <a:spcPts val="2320"/>
              </a:lnSpc>
              <a:buNone/>
              <a:defRPr sz="13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2" name="Text Placeholder 11">
            <a:extLst>
              <a:ext uri="{FF2B5EF4-FFF2-40B4-BE49-F238E27FC236}">
                <a16:creationId xmlns:a16="http://schemas.microsoft.com/office/drawing/2014/main" id="{A1E7AB42-322A-A44F-905C-663EA74D0027}"/>
              </a:ext>
            </a:extLst>
          </p:cNvPr>
          <p:cNvSpPr>
            <a:spLocks noGrp="1"/>
          </p:cNvSpPr>
          <p:nvPr>
            <p:ph type="body" sz="quarter" idx="14" hasCustomPrompt="1"/>
          </p:nvPr>
        </p:nvSpPr>
        <p:spPr>
          <a:xfrm>
            <a:off x="4814122" y="3572933"/>
            <a:ext cx="2563755" cy="642874"/>
          </a:xfrm>
          <a:prstGeom prst="rect">
            <a:avLst/>
          </a:prstGeom>
        </p:spPr>
        <p:txBody>
          <a:bodyPr/>
          <a:lstStyle>
            <a:lvl1pPr marL="0" indent="0" algn="ctr">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4" name="Text Placeholder 11">
            <a:extLst>
              <a:ext uri="{FF2B5EF4-FFF2-40B4-BE49-F238E27FC236}">
                <a16:creationId xmlns:a16="http://schemas.microsoft.com/office/drawing/2014/main" id="{52891C47-51B4-294F-9E43-161B91C1ACC3}"/>
              </a:ext>
            </a:extLst>
          </p:cNvPr>
          <p:cNvSpPr>
            <a:spLocks noGrp="1"/>
          </p:cNvSpPr>
          <p:nvPr>
            <p:ph type="body" sz="quarter" idx="16" hasCustomPrompt="1"/>
          </p:nvPr>
        </p:nvSpPr>
        <p:spPr>
          <a:xfrm>
            <a:off x="7874193" y="3572933"/>
            <a:ext cx="2563755" cy="642874"/>
          </a:xfrm>
          <a:prstGeom prst="rect">
            <a:avLst/>
          </a:prstGeom>
        </p:spPr>
        <p:txBody>
          <a:bodyPr/>
          <a:lstStyle>
            <a:lvl1pPr marL="0" indent="0" algn="ctr">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dirty="0"/>
              <a:t>Sub-heading can go in this box</a:t>
            </a:r>
          </a:p>
        </p:txBody>
      </p:sp>
      <p:sp>
        <p:nvSpPr>
          <p:cNvPr id="16" name="Text Placeholder 12">
            <a:extLst>
              <a:ext uri="{FF2B5EF4-FFF2-40B4-BE49-F238E27FC236}">
                <a16:creationId xmlns:a16="http://schemas.microsoft.com/office/drawing/2014/main" id="{C11CE3E5-894D-1040-9242-047BFC5790C1}"/>
              </a:ext>
            </a:extLst>
          </p:cNvPr>
          <p:cNvSpPr>
            <a:spLocks noGrp="1"/>
          </p:cNvSpPr>
          <p:nvPr>
            <p:ph type="body" sz="quarter" idx="11" hasCustomPrompt="1"/>
          </p:nvPr>
        </p:nvSpPr>
        <p:spPr>
          <a:xfrm>
            <a:off x="3751034" y="767091"/>
            <a:ext cx="4689932" cy="425450"/>
          </a:xfrm>
          <a:prstGeom prst="rect">
            <a:avLst/>
          </a:prstGeom>
        </p:spPr>
        <p:txBody>
          <a:bodyPr/>
          <a:lstStyle>
            <a:lvl1pPr marL="0" indent="0" algn="ctr">
              <a:buNone/>
              <a:defRPr sz="2800" b="1" i="0">
                <a:solidFill>
                  <a:schemeClr val="bg1"/>
                </a:solidFill>
                <a:latin typeface="Arial" panose="020B0604020202020204" pitchFamily="34" charset="0"/>
                <a:cs typeface="Arial" panose="020B0604020202020204" pitchFamily="34" charset="0"/>
              </a:defRPr>
            </a:lvl1pPr>
          </a:lstStyle>
          <a:p>
            <a:pPr lvl="0"/>
            <a:r>
              <a:rPr lang="en-US" dirty="0"/>
              <a:t>Title to go here</a:t>
            </a:r>
          </a:p>
        </p:txBody>
      </p:sp>
      <p:sp>
        <p:nvSpPr>
          <p:cNvPr id="17" name="Rectangle 16">
            <a:extLst>
              <a:ext uri="{FF2B5EF4-FFF2-40B4-BE49-F238E27FC236}">
                <a16:creationId xmlns:a16="http://schemas.microsoft.com/office/drawing/2014/main" id="{6583C2DA-49AD-D743-8420-CF46CAC6E594}"/>
              </a:ext>
            </a:extLst>
          </p:cNvPr>
          <p:cNvSpPr/>
          <p:nvPr userDrawn="1"/>
        </p:nvSpPr>
        <p:spPr>
          <a:xfrm>
            <a:off x="5812536" y="1408336"/>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1">
            <a:extLst>
              <a:ext uri="{FF2B5EF4-FFF2-40B4-BE49-F238E27FC236}">
                <a16:creationId xmlns:a16="http://schemas.microsoft.com/office/drawing/2014/main" id="{F15DEBAD-7544-7545-932A-F2EED8B8CEC5}"/>
              </a:ext>
            </a:extLst>
          </p:cNvPr>
          <p:cNvSpPr>
            <a:spLocks noGrp="1"/>
          </p:cNvSpPr>
          <p:nvPr>
            <p:ph type="body" sz="quarter" idx="17" hasCustomPrompt="1"/>
          </p:nvPr>
        </p:nvSpPr>
        <p:spPr>
          <a:xfrm>
            <a:off x="4817532" y="4307186"/>
            <a:ext cx="2563755" cy="2055215"/>
          </a:xfrm>
          <a:prstGeom prst="rect">
            <a:avLst/>
          </a:prstGeom>
        </p:spPr>
        <p:txBody>
          <a:bodyPr/>
          <a:lstStyle>
            <a:lvl1pPr marL="0" indent="0" algn="ctr">
              <a:lnSpc>
                <a:spcPts val="2320"/>
              </a:lnSpc>
              <a:buNone/>
              <a:defRPr sz="13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19" name="Text Placeholder 11">
            <a:extLst>
              <a:ext uri="{FF2B5EF4-FFF2-40B4-BE49-F238E27FC236}">
                <a16:creationId xmlns:a16="http://schemas.microsoft.com/office/drawing/2014/main" id="{666CDED6-6CA2-3941-8DB0-854DB33CA15F}"/>
              </a:ext>
            </a:extLst>
          </p:cNvPr>
          <p:cNvSpPr>
            <a:spLocks noGrp="1"/>
          </p:cNvSpPr>
          <p:nvPr>
            <p:ph type="body" sz="quarter" idx="18" hasCustomPrompt="1"/>
          </p:nvPr>
        </p:nvSpPr>
        <p:spPr>
          <a:xfrm>
            <a:off x="7874192" y="4307186"/>
            <a:ext cx="2563755" cy="2055215"/>
          </a:xfrm>
          <a:prstGeom prst="rect">
            <a:avLst/>
          </a:prstGeom>
        </p:spPr>
        <p:txBody>
          <a:bodyPr/>
          <a:lstStyle>
            <a:lvl1pPr marL="0" indent="0" algn="ctr">
              <a:lnSpc>
                <a:spcPts val="2320"/>
              </a:lnSpc>
              <a:buNone/>
              <a:defRPr sz="13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luctus</a:t>
            </a:r>
            <a:r>
              <a:rPr lang="en-US" dirty="0"/>
              <a:t> </a:t>
            </a:r>
            <a:r>
              <a:rPr lang="en-US" dirty="0" err="1"/>
              <a:t>leo</a:t>
            </a:r>
            <a:r>
              <a:rPr lang="en-US" dirty="0"/>
              <a:t> </a:t>
            </a:r>
            <a:r>
              <a:rPr lang="en-US" dirty="0" err="1"/>
              <a:t>eu</a:t>
            </a:r>
            <a:r>
              <a:rPr lang="en-US" dirty="0"/>
              <a:t> semper </a:t>
            </a:r>
            <a:r>
              <a:rPr lang="en-US" dirty="0" err="1"/>
              <a:t>fringilla</a:t>
            </a:r>
            <a:r>
              <a:rPr lang="en-US" dirty="0"/>
              <a:t>. </a:t>
            </a:r>
            <a:r>
              <a:rPr lang="en-US" dirty="0" err="1"/>
              <a:t>Suspendisse</a:t>
            </a:r>
            <a:r>
              <a:rPr lang="en-US" dirty="0"/>
              <a:t> </a:t>
            </a:r>
            <a:r>
              <a:rPr lang="en-US" dirty="0" err="1"/>
              <a:t>iaculis</a:t>
            </a:r>
            <a:r>
              <a:rPr lang="en-US" dirty="0"/>
              <a:t> </a:t>
            </a:r>
            <a:r>
              <a:rPr lang="en-US" dirty="0" err="1"/>
              <a:t>risus</a:t>
            </a:r>
            <a:r>
              <a:rPr lang="en-US" dirty="0"/>
              <a:t> </a:t>
            </a:r>
            <a:r>
              <a:rPr lang="en-US" dirty="0" err="1"/>
              <a:t>orcid</a:t>
            </a:r>
            <a:r>
              <a:rPr lang="en-US" dirty="0"/>
              <a:t>, vitae </a:t>
            </a:r>
            <a:r>
              <a:rPr lang="en-US" dirty="0" err="1"/>
              <a:t>aliquam</a:t>
            </a:r>
            <a:r>
              <a:rPr lang="en-US" dirty="0"/>
              <a:t> </a:t>
            </a:r>
            <a:r>
              <a:rPr lang="en-US" dirty="0" err="1"/>
              <a:t>mauris</a:t>
            </a:r>
            <a:r>
              <a:rPr lang="en-US" dirty="0"/>
              <a:t> tempus ac.</a:t>
            </a:r>
          </a:p>
        </p:txBody>
      </p:sp>
      <p:sp>
        <p:nvSpPr>
          <p:cNvPr id="20" name="Picture Placeholder 21">
            <a:extLst>
              <a:ext uri="{FF2B5EF4-FFF2-40B4-BE49-F238E27FC236}">
                <a16:creationId xmlns:a16="http://schemas.microsoft.com/office/drawing/2014/main" id="{89197F43-C69B-A143-BAE3-7E5CCFCE5DE0}"/>
              </a:ext>
            </a:extLst>
          </p:cNvPr>
          <p:cNvSpPr>
            <a:spLocks noGrp="1"/>
          </p:cNvSpPr>
          <p:nvPr>
            <p:ph type="pic" sz="quarter" idx="20" hasCustomPrompt="1"/>
          </p:nvPr>
        </p:nvSpPr>
        <p:spPr>
          <a:xfrm>
            <a:off x="1994059" y="1845733"/>
            <a:ext cx="1373650" cy="1375114"/>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2" name="Picture Placeholder 21">
            <a:extLst>
              <a:ext uri="{FF2B5EF4-FFF2-40B4-BE49-F238E27FC236}">
                <a16:creationId xmlns:a16="http://schemas.microsoft.com/office/drawing/2014/main" id="{6CEB281A-E070-3B47-B956-E94470BA89E3}"/>
              </a:ext>
            </a:extLst>
          </p:cNvPr>
          <p:cNvSpPr>
            <a:spLocks noGrp="1"/>
          </p:cNvSpPr>
          <p:nvPr>
            <p:ph type="pic" sz="quarter" idx="21" hasCustomPrompt="1"/>
          </p:nvPr>
        </p:nvSpPr>
        <p:spPr>
          <a:xfrm>
            <a:off x="5409175" y="1845733"/>
            <a:ext cx="1373650" cy="1375114"/>
          </a:xfrm>
          <a:prstGeom prst="rect">
            <a:avLst/>
          </a:prstGeom>
          <a:noFill/>
        </p:spPr>
        <p:txBody>
          <a:bodyPr/>
          <a:lstStyle>
            <a:lvl1pPr marL="0" indent="0" algn="ctr">
              <a:buNone/>
              <a:defRPr sz="1800">
                <a:solidFill>
                  <a:schemeClr val="bg1"/>
                </a:solidFill>
              </a:defRPr>
            </a:lvl1pPr>
          </a:lstStyle>
          <a:p>
            <a:r>
              <a:rPr lang="en-US" dirty="0"/>
              <a:t>Image/Icon</a:t>
            </a:r>
          </a:p>
        </p:txBody>
      </p:sp>
      <p:sp>
        <p:nvSpPr>
          <p:cNvPr id="24" name="Picture Placeholder 21">
            <a:extLst>
              <a:ext uri="{FF2B5EF4-FFF2-40B4-BE49-F238E27FC236}">
                <a16:creationId xmlns:a16="http://schemas.microsoft.com/office/drawing/2014/main" id="{9822413A-8489-5B4C-BBED-331D634996A0}"/>
              </a:ext>
            </a:extLst>
          </p:cNvPr>
          <p:cNvSpPr>
            <a:spLocks noGrp="1"/>
          </p:cNvSpPr>
          <p:nvPr>
            <p:ph type="pic" sz="quarter" idx="22" hasCustomPrompt="1"/>
          </p:nvPr>
        </p:nvSpPr>
        <p:spPr>
          <a:xfrm>
            <a:off x="8469244" y="1845733"/>
            <a:ext cx="1373650" cy="1375114"/>
          </a:xfrm>
          <a:prstGeom prst="rect">
            <a:avLst/>
          </a:prstGeom>
          <a:noFill/>
        </p:spPr>
        <p:txBody>
          <a:bodyPr/>
          <a:lstStyle>
            <a:lvl1pPr marL="0" indent="0" algn="ctr">
              <a:buNone/>
              <a:defRPr sz="1800">
                <a:solidFill>
                  <a:schemeClr val="bg1"/>
                </a:solidFill>
              </a:defRPr>
            </a:lvl1pPr>
          </a:lstStyle>
          <a:p>
            <a:r>
              <a:rPr lang="en-US" dirty="0"/>
              <a:t>Image/Icon</a:t>
            </a:r>
          </a:p>
        </p:txBody>
      </p:sp>
    </p:spTree>
    <p:extLst>
      <p:ext uri="{BB962C8B-B14F-4D97-AF65-F5344CB8AC3E}">
        <p14:creationId xmlns:p14="http://schemas.microsoft.com/office/powerpoint/2010/main" val="2837788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ual image service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EE89ED4F-D76D-B745-9119-74FC34670CD2}"/>
              </a:ext>
            </a:extLst>
          </p:cNvPr>
          <p:cNvSpPr>
            <a:spLocks noGrp="1"/>
          </p:cNvSpPr>
          <p:nvPr>
            <p:ph type="pic" sz="quarter" idx="10" hasCustomPrompt="1"/>
          </p:nvPr>
        </p:nvSpPr>
        <p:spPr>
          <a:xfrm>
            <a:off x="0" y="-1"/>
            <a:ext cx="6096000" cy="3429001"/>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6" name="Picture Placeholder 3">
            <a:extLst>
              <a:ext uri="{FF2B5EF4-FFF2-40B4-BE49-F238E27FC236}">
                <a16:creationId xmlns:a16="http://schemas.microsoft.com/office/drawing/2014/main" id="{5C4077D3-0A10-4548-86FA-0ED0FFB473EA}"/>
              </a:ext>
            </a:extLst>
          </p:cNvPr>
          <p:cNvSpPr>
            <a:spLocks noGrp="1"/>
          </p:cNvSpPr>
          <p:nvPr>
            <p:ph type="pic" sz="quarter" idx="15" hasCustomPrompt="1"/>
          </p:nvPr>
        </p:nvSpPr>
        <p:spPr>
          <a:xfrm>
            <a:off x="6096000" y="3445932"/>
            <a:ext cx="6096000" cy="3429001"/>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9" name="Text Placeholder 12">
            <a:extLst>
              <a:ext uri="{FF2B5EF4-FFF2-40B4-BE49-F238E27FC236}">
                <a16:creationId xmlns:a16="http://schemas.microsoft.com/office/drawing/2014/main" id="{758BB567-3F0A-294D-A359-82A78F127826}"/>
              </a:ext>
            </a:extLst>
          </p:cNvPr>
          <p:cNvSpPr>
            <a:spLocks noGrp="1"/>
          </p:cNvSpPr>
          <p:nvPr>
            <p:ph type="body" sz="quarter" idx="16" hasCustomPrompt="1"/>
          </p:nvPr>
        </p:nvSpPr>
        <p:spPr>
          <a:xfrm>
            <a:off x="6613314" y="676581"/>
            <a:ext cx="4993640" cy="425450"/>
          </a:xfrm>
          <a:prstGeom prst="rect">
            <a:avLst/>
          </a:prstGeom>
        </p:spPr>
        <p:txBody>
          <a:bodyPr/>
          <a:lstStyle>
            <a:lvl1pPr marL="0" indent="0" algn="ctr">
              <a:buNone/>
              <a:defRPr sz="2200" b="1" i="0">
                <a:latin typeface="Arial" panose="020B0604020202020204" pitchFamily="34" charset="0"/>
                <a:cs typeface="Arial" panose="020B0604020202020204" pitchFamily="34" charset="0"/>
              </a:defRPr>
            </a:lvl1pPr>
          </a:lstStyle>
          <a:p>
            <a:pPr lvl="0"/>
            <a:r>
              <a:rPr lang="en-US" dirty="0"/>
              <a:t>Service 1</a:t>
            </a:r>
          </a:p>
        </p:txBody>
      </p:sp>
      <p:sp>
        <p:nvSpPr>
          <p:cNvPr id="10" name="Rectangle 9">
            <a:extLst>
              <a:ext uri="{FF2B5EF4-FFF2-40B4-BE49-F238E27FC236}">
                <a16:creationId xmlns:a16="http://schemas.microsoft.com/office/drawing/2014/main" id="{C7FCE27E-C837-5C45-9443-9E1855615B12}"/>
              </a:ext>
            </a:extLst>
          </p:cNvPr>
          <p:cNvSpPr/>
          <p:nvPr userDrawn="1"/>
        </p:nvSpPr>
        <p:spPr>
          <a:xfrm>
            <a:off x="8826670" y="1181242"/>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4">
            <a:extLst>
              <a:ext uri="{FF2B5EF4-FFF2-40B4-BE49-F238E27FC236}">
                <a16:creationId xmlns:a16="http://schemas.microsoft.com/office/drawing/2014/main" id="{0A8CF437-4733-8143-99B6-396E34097BEF}"/>
              </a:ext>
            </a:extLst>
          </p:cNvPr>
          <p:cNvSpPr>
            <a:spLocks noGrp="1"/>
          </p:cNvSpPr>
          <p:nvPr>
            <p:ph type="body" sz="quarter" idx="17" hasCustomPrompt="1"/>
          </p:nvPr>
        </p:nvSpPr>
        <p:spPr>
          <a:xfrm>
            <a:off x="6497903" y="1490829"/>
            <a:ext cx="5224462" cy="1186018"/>
          </a:xfrm>
          <a:prstGeom prst="rect">
            <a:avLst/>
          </a:prstGeom>
        </p:spPr>
        <p:txBody>
          <a:bodyPr/>
          <a:lstStyle>
            <a:lvl1pPr marL="0" marR="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sz="13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12" name="Text Placeholder 12">
            <a:extLst>
              <a:ext uri="{FF2B5EF4-FFF2-40B4-BE49-F238E27FC236}">
                <a16:creationId xmlns:a16="http://schemas.microsoft.com/office/drawing/2014/main" id="{490B6FB0-13C9-CF43-B41D-7BE496CA15A8}"/>
              </a:ext>
            </a:extLst>
          </p:cNvPr>
          <p:cNvSpPr>
            <a:spLocks noGrp="1"/>
          </p:cNvSpPr>
          <p:nvPr>
            <p:ph type="body" sz="quarter" idx="18" hasCustomPrompt="1"/>
          </p:nvPr>
        </p:nvSpPr>
        <p:spPr>
          <a:xfrm>
            <a:off x="572082" y="4249512"/>
            <a:ext cx="4993640" cy="425450"/>
          </a:xfrm>
          <a:prstGeom prst="rect">
            <a:avLst/>
          </a:prstGeom>
        </p:spPr>
        <p:txBody>
          <a:bodyPr/>
          <a:lstStyle>
            <a:lvl1pPr marL="0" indent="0" algn="ctr">
              <a:buNone/>
              <a:defRPr sz="2200" b="1" i="0">
                <a:latin typeface="Arial" panose="020B0604020202020204" pitchFamily="34" charset="0"/>
                <a:cs typeface="Arial" panose="020B0604020202020204" pitchFamily="34" charset="0"/>
              </a:defRPr>
            </a:lvl1pPr>
          </a:lstStyle>
          <a:p>
            <a:pPr lvl="0"/>
            <a:r>
              <a:rPr lang="en-US" dirty="0"/>
              <a:t>Service 1</a:t>
            </a:r>
          </a:p>
        </p:txBody>
      </p:sp>
      <p:sp>
        <p:nvSpPr>
          <p:cNvPr id="13" name="Rectangle 12">
            <a:extLst>
              <a:ext uri="{FF2B5EF4-FFF2-40B4-BE49-F238E27FC236}">
                <a16:creationId xmlns:a16="http://schemas.microsoft.com/office/drawing/2014/main" id="{21D9ADAD-5E34-254D-A9F6-5AD804FB2B66}"/>
              </a:ext>
            </a:extLst>
          </p:cNvPr>
          <p:cNvSpPr/>
          <p:nvPr userDrawn="1"/>
        </p:nvSpPr>
        <p:spPr>
          <a:xfrm>
            <a:off x="2785438" y="4754173"/>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4">
            <a:extLst>
              <a:ext uri="{FF2B5EF4-FFF2-40B4-BE49-F238E27FC236}">
                <a16:creationId xmlns:a16="http://schemas.microsoft.com/office/drawing/2014/main" id="{ECC9AFDF-5CF6-994C-B53E-E51E309A6FFE}"/>
              </a:ext>
            </a:extLst>
          </p:cNvPr>
          <p:cNvSpPr>
            <a:spLocks noGrp="1"/>
          </p:cNvSpPr>
          <p:nvPr>
            <p:ph type="body" sz="quarter" idx="19" hasCustomPrompt="1"/>
          </p:nvPr>
        </p:nvSpPr>
        <p:spPr>
          <a:xfrm>
            <a:off x="456671" y="5063760"/>
            <a:ext cx="5224462" cy="1186018"/>
          </a:xfrm>
          <a:prstGeom prst="rect">
            <a:avLst/>
          </a:prstGeom>
        </p:spPr>
        <p:txBody>
          <a:bodyPr/>
          <a:lstStyle>
            <a:lvl1pPr marL="0" marR="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sz="13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ts val="2320"/>
              </a:lnSpc>
              <a:spcBef>
                <a:spcPts val="1000"/>
              </a:spcBef>
              <a:spcAft>
                <a:spcPts val="0"/>
              </a:spcAft>
              <a:buClrTx/>
              <a:buSzTx/>
              <a:buFont typeface="Arial" panose="020B0604020202020204" pitchFamily="34" charset="0"/>
              <a:buNone/>
              <a:tabLst/>
              <a:defRPr/>
            </a:pPr>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321148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D80413B8-F01E-C145-A0BD-7CBB0E06D0F9}"/>
              </a:ext>
            </a:extLst>
          </p:cNvPr>
          <p:cNvSpPr/>
          <p:nvPr userDrawn="1"/>
        </p:nvSpPr>
        <p:spPr>
          <a:xfrm>
            <a:off x="5116945" y="0"/>
            <a:ext cx="5766955" cy="6858000"/>
          </a:xfrm>
          <a:custGeom>
            <a:avLst/>
            <a:gdLst>
              <a:gd name="connsiteX0" fmla="*/ 0 w 7481455"/>
              <a:gd name="connsiteY0" fmla="*/ 6858000 h 6858000"/>
              <a:gd name="connsiteX1" fmla="*/ 1714500 w 7481455"/>
              <a:gd name="connsiteY1" fmla="*/ 0 h 6858000"/>
              <a:gd name="connsiteX2" fmla="*/ 7481455 w 7481455"/>
              <a:gd name="connsiteY2" fmla="*/ 0 h 6858000"/>
              <a:gd name="connsiteX3" fmla="*/ 5766955 w 7481455"/>
              <a:gd name="connsiteY3" fmla="*/ 6858000 h 6858000"/>
              <a:gd name="connsiteX4" fmla="*/ 0 w 7481455"/>
              <a:gd name="connsiteY4" fmla="*/ 6858000 h 6858000"/>
              <a:gd name="connsiteX0" fmla="*/ 0 w 5766955"/>
              <a:gd name="connsiteY0" fmla="*/ 6858000 h 6858000"/>
              <a:gd name="connsiteX1" fmla="*/ 1714500 w 5766955"/>
              <a:gd name="connsiteY1" fmla="*/ 0 h 6858000"/>
              <a:gd name="connsiteX2" fmla="*/ 5763491 w 5766955"/>
              <a:gd name="connsiteY2" fmla="*/ 0 h 6858000"/>
              <a:gd name="connsiteX3" fmla="*/ 5766955 w 5766955"/>
              <a:gd name="connsiteY3" fmla="*/ 6858000 h 6858000"/>
              <a:gd name="connsiteX4" fmla="*/ 0 w 576695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6955" h="6858000">
                <a:moveTo>
                  <a:pt x="0" y="6858000"/>
                </a:moveTo>
                <a:lnTo>
                  <a:pt x="1714500" y="0"/>
                </a:lnTo>
                <a:lnTo>
                  <a:pt x="5763491" y="0"/>
                </a:lnTo>
                <a:cubicBezTo>
                  <a:pt x="5764646" y="2286000"/>
                  <a:pt x="5765800" y="4572000"/>
                  <a:pt x="5766955" y="6858000"/>
                </a:cubicBezTo>
                <a:lnTo>
                  <a:pt x="0" y="6858000"/>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71061E59-EC7A-A04D-9CA7-43AE75432851}"/>
              </a:ext>
            </a:extLst>
          </p:cNvPr>
          <p:cNvSpPr>
            <a:spLocks noGrp="1"/>
          </p:cNvSpPr>
          <p:nvPr>
            <p:ph type="pic" sz="quarter" idx="10" hasCustomPrompt="1"/>
          </p:nvPr>
        </p:nvSpPr>
        <p:spPr>
          <a:xfrm>
            <a:off x="5233555" y="0"/>
            <a:ext cx="6958445" cy="6858000"/>
          </a:xfrm>
          <a:custGeom>
            <a:avLst/>
            <a:gdLst>
              <a:gd name="connsiteX0" fmla="*/ 0 w 6954981"/>
              <a:gd name="connsiteY0" fmla="*/ 6858000 h 6858000"/>
              <a:gd name="connsiteX1" fmla="*/ 1714500 w 6954981"/>
              <a:gd name="connsiteY1" fmla="*/ 0 h 6858000"/>
              <a:gd name="connsiteX2" fmla="*/ 6954981 w 6954981"/>
              <a:gd name="connsiteY2" fmla="*/ 0 h 6858000"/>
              <a:gd name="connsiteX3" fmla="*/ 5240481 w 6954981"/>
              <a:gd name="connsiteY3" fmla="*/ 6858000 h 6858000"/>
              <a:gd name="connsiteX4" fmla="*/ 0 w 6954981"/>
              <a:gd name="connsiteY4" fmla="*/ 6858000 h 6858000"/>
              <a:gd name="connsiteX0" fmla="*/ 0 w 6958445"/>
              <a:gd name="connsiteY0" fmla="*/ 6858000 h 6858000"/>
              <a:gd name="connsiteX1" fmla="*/ 1714500 w 6958445"/>
              <a:gd name="connsiteY1" fmla="*/ 0 h 6858000"/>
              <a:gd name="connsiteX2" fmla="*/ 6954981 w 6958445"/>
              <a:gd name="connsiteY2" fmla="*/ 0 h 6858000"/>
              <a:gd name="connsiteX3" fmla="*/ 6958445 w 6958445"/>
              <a:gd name="connsiteY3" fmla="*/ 6858000 h 6858000"/>
              <a:gd name="connsiteX4" fmla="*/ 0 w 69584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8445" h="6858000">
                <a:moveTo>
                  <a:pt x="0" y="6858000"/>
                </a:moveTo>
                <a:lnTo>
                  <a:pt x="1714500" y="0"/>
                </a:lnTo>
                <a:lnTo>
                  <a:pt x="6954981" y="0"/>
                </a:lnTo>
                <a:cubicBezTo>
                  <a:pt x="6956136" y="2286000"/>
                  <a:pt x="6957290" y="4572000"/>
                  <a:pt x="6958445" y="6858000"/>
                </a:cubicBezTo>
                <a:lnTo>
                  <a:pt x="0" y="6858000"/>
                </a:lnTo>
                <a:close/>
              </a:path>
            </a:pathLst>
          </a:custGeom>
          <a:pattFill prst="pct5">
            <a:fgClr>
              <a:schemeClr val="bg2"/>
            </a:fgClr>
            <a:bgClr>
              <a:schemeClr val="bg1"/>
            </a:bgClr>
          </a:pattFill>
          <a:ln>
            <a:noFill/>
          </a:ln>
        </p:spPr>
        <p:txBody>
          <a:bodyPr/>
          <a:lstStyle>
            <a:lvl1pPr marL="0" indent="0" algn="ctr">
              <a:buNone/>
              <a:defRPr sz="2000"/>
            </a:lvl1pPr>
          </a:lstStyle>
          <a:p>
            <a:r>
              <a:rPr lang="en-US" dirty="0"/>
              <a:t>Image Placeholder</a:t>
            </a:r>
          </a:p>
        </p:txBody>
      </p:sp>
      <p:sp>
        <p:nvSpPr>
          <p:cNvPr id="13" name="Text Placeholder 12">
            <a:extLst>
              <a:ext uri="{FF2B5EF4-FFF2-40B4-BE49-F238E27FC236}">
                <a16:creationId xmlns:a16="http://schemas.microsoft.com/office/drawing/2014/main" id="{847BBE5C-F284-2545-8992-5831ED584732}"/>
              </a:ext>
            </a:extLst>
          </p:cNvPr>
          <p:cNvSpPr>
            <a:spLocks noGrp="1"/>
          </p:cNvSpPr>
          <p:nvPr>
            <p:ph type="body" sz="quarter" idx="11" hasCustomPrompt="1"/>
          </p:nvPr>
        </p:nvSpPr>
        <p:spPr>
          <a:xfrm>
            <a:off x="414339" y="3677259"/>
            <a:ext cx="4068650" cy="930275"/>
          </a:xfrm>
          <a:prstGeom prst="rect">
            <a:avLst/>
          </a:prstGeom>
        </p:spPr>
        <p:txBody>
          <a:bodyPr/>
          <a:lstStyle>
            <a:lvl1pPr marL="0" indent="0">
              <a:lnSpc>
                <a:spcPts val="4040"/>
              </a:lnSpc>
              <a:buNone/>
              <a:defRPr sz="3200" b="1" i="0">
                <a:latin typeface="Arial" panose="020B0604020202020204" pitchFamily="34" charset="0"/>
                <a:cs typeface="Arial" panose="020B0604020202020204" pitchFamily="34" charset="0"/>
              </a:defRPr>
            </a:lvl1pPr>
          </a:lstStyle>
          <a:p>
            <a:pPr lvl="0"/>
            <a:r>
              <a:rPr lang="en-US" dirty="0"/>
              <a:t>Presentation title to go here</a:t>
            </a:r>
          </a:p>
        </p:txBody>
      </p:sp>
      <p:sp>
        <p:nvSpPr>
          <p:cNvPr id="7" name="Text Placeholder 14">
            <a:extLst>
              <a:ext uri="{FF2B5EF4-FFF2-40B4-BE49-F238E27FC236}">
                <a16:creationId xmlns:a16="http://schemas.microsoft.com/office/drawing/2014/main" id="{0D6C1109-9F3C-9243-811A-A2A170B99C3D}"/>
              </a:ext>
            </a:extLst>
          </p:cNvPr>
          <p:cNvSpPr>
            <a:spLocks noGrp="1"/>
          </p:cNvSpPr>
          <p:nvPr>
            <p:ph type="body" sz="quarter" idx="13" hasCustomPrompt="1"/>
          </p:nvPr>
        </p:nvSpPr>
        <p:spPr>
          <a:xfrm>
            <a:off x="414338" y="4831772"/>
            <a:ext cx="4333875" cy="563418"/>
          </a:xfrm>
          <a:prstGeom prst="rect">
            <a:avLst/>
          </a:prstGeom>
        </p:spPr>
        <p:txBody>
          <a:bodyPr/>
          <a:lstStyle>
            <a:lvl1pPr marL="0" indent="0">
              <a:lnSpc>
                <a:spcPts val="2320"/>
              </a:lnSpc>
              <a:buNone/>
              <a:defRPr sz="16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a:t>
            </a:r>
          </a:p>
        </p:txBody>
      </p:sp>
      <p:pic>
        <p:nvPicPr>
          <p:cNvPr id="12" name="Picture 11">
            <a:extLst>
              <a:ext uri="{FF2B5EF4-FFF2-40B4-BE49-F238E27FC236}">
                <a16:creationId xmlns:a16="http://schemas.microsoft.com/office/drawing/2014/main" id="{50E41EB4-5C58-474B-AD19-6B964ECCBF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2352738"/>
            <a:ext cx="2947508" cy="836947"/>
          </a:xfrm>
          <a:prstGeom prst="rect">
            <a:avLst/>
          </a:prstGeom>
        </p:spPr>
      </p:pic>
    </p:spTree>
    <p:extLst>
      <p:ext uri="{BB962C8B-B14F-4D97-AF65-F5344CB8AC3E}">
        <p14:creationId xmlns:p14="http://schemas.microsoft.com/office/powerpoint/2010/main" val="75543259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ndscape Image Left Text R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E5B4F89-17A1-4A45-8A20-9ED42869818D}"/>
              </a:ext>
            </a:extLst>
          </p:cNvPr>
          <p:cNvSpPr/>
          <p:nvPr userDrawn="1"/>
        </p:nvSpPr>
        <p:spPr>
          <a:xfrm>
            <a:off x="663548" y="1626499"/>
            <a:ext cx="5760000" cy="3240000"/>
          </a:xfrm>
          <a:prstGeom prst="rect">
            <a:avLst/>
          </a:prstGeom>
          <a:solidFill>
            <a:srgbClr val="003B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3">
            <a:extLst>
              <a:ext uri="{FF2B5EF4-FFF2-40B4-BE49-F238E27FC236}">
                <a16:creationId xmlns:a16="http://schemas.microsoft.com/office/drawing/2014/main" id="{EE89ED4F-D76D-B745-9119-74FC34670CD2}"/>
              </a:ext>
            </a:extLst>
          </p:cNvPr>
          <p:cNvSpPr>
            <a:spLocks noGrp="1"/>
          </p:cNvSpPr>
          <p:nvPr>
            <p:ph type="pic" sz="quarter" idx="10" hasCustomPrompt="1"/>
          </p:nvPr>
        </p:nvSpPr>
        <p:spPr>
          <a:xfrm>
            <a:off x="849664" y="1432291"/>
            <a:ext cx="5760000" cy="3240000"/>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16" name="Text Placeholder 12">
            <a:extLst>
              <a:ext uri="{FF2B5EF4-FFF2-40B4-BE49-F238E27FC236}">
                <a16:creationId xmlns:a16="http://schemas.microsoft.com/office/drawing/2014/main" id="{0D2C361B-4F0C-624F-B313-D13402688C7C}"/>
              </a:ext>
            </a:extLst>
          </p:cNvPr>
          <p:cNvSpPr>
            <a:spLocks noGrp="1"/>
          </p:cNvSpPr>
          <p:nvPr>
            <p:ph type="body" sz="quarter" idx="11" hasCustomPrompt="1"/>
          </p:nvPr>
        </p:nvSpPr>
        <p:spPr>
          <a:xfrm>
            <a:off x="7264175" y="1885445"/>
            <a:ext cx="4032306" cy="65838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17" name="Text Placeholder 14">
            <a:extLst>
              <a:ext uri="{FF2B5EF4-FFF2-40B4-BE49-F238E27FC236}">
                <a16:creationId xmlns:a16="http://schemas.microsoft.com/office/drawing/2014/main" id="{F8A6D0FB-25C6-0A4F-AB43-58E39FEE0FDB}"/>
              </a:ext>
            </a:extLst>
          </p:cNvPr>
          <p:cNvSpPr>
            <a:spLocks noGrp="1"/>
          </p:cNvSpPr>
          <p:nvPr>
            <p:ph type="body" sz="quarter" idx="12" hasCustomPrompt="1"/>
          </p:nvPr>
        </p:nvSpPr>
        <p:spPr>
          <a:xfrm>
            <a:off x="7264175" y="2543825"/>
            <a:ext cx="4032306" cy="2322674"/>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7" name="Picture 6">
            <a:extLst>
              <a:ext uri="{FF2B5EF4-FFF2-40B4-BE49-F238E27FC236}">
                <a16:creationId xmlns:a16="http://schemas.microsoft.com/office/drawing/2014/main" id="{C69DD800-2AAC-7145-9A24-65B82A0B99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88" y="5947208"/>
            <a:ext cx="1944216" cy="552061"/>
          </a:xfrm>
          <a:prstGeom prst="rect">
            <a:avLst/>
          </a:prstGeom>
        </p:spPr>
      </p:pic>
    </p:spTree>
    <p:extLst>
      <p:ext uri="{BB962C8B-B14F-4D97-AF65-F5344CB8AC3E}">
        <p14:creationId xmlns:p14="http://schemas.microsoft.com/office/powerpoint/2010/main" val="3950813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laceholder">
    <p:spTree>
      <p:nvGrpSpPr>
        <p:cNvPr id="1" name=""/>
        <p:cNvGrpSpPr/>
        <p:nvPr/>
      </p:nvGrpSpPr>
      <p:grpSpPr>
        <a:xfrm>
          <a:off x="0" y="0"/>
          <a:ext cx="0" cy="0"/>
          <a:chOff x="0" y="0"/>
          <a:chExt cx="0" cy="0"/>
        </a:xfrm>
      </p:grpSpPr>
      <p:sp>
        <p:nvSpPr>
          <p:cNvPr id="6" name="Text Placeholder 14">
            <a:extLst>
              <a:ext uri="{FF2B5EF4-FFF2-40B4-BE49-F238E27FC236}">
                <a16:creationId xmlns:a16="http://schemas.microsoft.com/office/drawing/2014/main" id="{87ED39F6-8B43-4F4A-8EEB-0868781CC2CC}"/>
              </a:ext>
            </a:extLst>
          </p:cNvPr>
          <p:cNvSpPr>
            <a:spLocks noGrp="1"/>
          </p:cNvSpPr>
          <p:nvPr>
            <p:ph type="body" sz="quarter" idx="12" hasCustomPrompt="1"/>
          </p:nvPr>
        </p:nvSpPr>
        <p:spPr>
          <a:xfrm>
            <a:off x="6626395" y="2460882"/>
            <a:ext cx="4734823" cy="2232500"/>
          </a:xfrm>
          <a:prstGeom prst="rect">
            <a:avLst/>
          </a:prstGeom>
        </p:spPr>
        <p:txBody>
          <a:bodyPr/>
          <a:lstStyle>
            <a:lvl1pPr marL="0" marR="0" indent="0" algn="l" defTabSz="914400" rtl="0" eaLnBrk="1" fontAlgn="auto" latinLnBrk="0" hangingPunct="1">
              <a:lnSpc>
                <a:spcPts val="2320"/>
              </a:lnSpc>
              <a:spcBef>
                <a:spcPts val="1000"/>
              </a:spcBef>
              <a:spcAft>
                <a:spcPts val="0"/>
              </a:spcAft>
              <a:buClrTx/>
              <a:buSzTx/>
              <a:buFont typeface="Arial" panose="020B0604020202020204" pitchFamily="34" charset="0"/>
              <a:buNone/>
              <a:tabLst/>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a:t>
            </a:r>
          </a:p>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sp>
        <p:nvSpPr>
          <p:cNvPr id="7" name="Text Placeholder 12">
            <a:extLst>
              <a:ext uri="{FF2B5EF4-FFF2-40B4-BE49-F238E27FC236}">
                <a16:creationId xmlns:a16="http://schemas.microsoft.com/office/drawing/2014/main" id="{778270BE-3B17-8446-B017-B82DA9F8BB98}"/>
              </a:ext>
            </a:extLst>
          </p:cNvPr>
          <p:cNvSpPr>
            <a:spLocks noGrp="1"/>
          </p:cNvSpPr>
          <p:nvPr>
            <p:ph type="body" sz="quarter" idx="11" hasCustomPrompt="1"/>
          </p:nvPr>
        </p:nvSpPr>
        <p:spPr>
          <a:xfrm>
            <a:off x="1578356" y="606193"/>
            <a:ext cx="9035288" cy="425450"/>
          </a:xfrm>
          <a:prstGeom prst="rect">
            <a:avLst/>
          </a:prstGeom>
        </p:spPr>
        <p:txBody>
          <a:bodyPr/>
          <a:lstStyle>
            <a:lvl1pPr marL="0" indent="0" algn="ctr">
              <a:buNone/>
              <a:defRPr sz="2800" b="1" i="0">
                <a:latin typeface="Arial" panose="020B0604020202020204" pitchFamily="34" charset="0"/>
                <a:cs typeface="Arial" panose="020B0604020202020204" pitchFamily="34" charset="0"/>
              </a:defRPr>
            </a:lvl1pPr>
          </a:lstStyle>
          <a:p>
            <a:pPr lvl="0"/>
            <a:r>
              <a:rPr lang="en-US" dirty="0"/>
              <a:t>Smart Charts</a:t>
            </a:r>
          </a:p>
        </p:txBody>
      </p:sp>
      <p:sp>
        <p:nvSpPr>
          <p:cNvPr id="8" name="Rectangle 7">
            <a:extLst>
              <a:ext uri="{FF2B5EF4-FFF2-40B4-BE49-F238E27FC236}">
                <a16:creationId xmlns:a16="http://schemas.microsoft.com/office/drawing/2014/main" id="{BC622A85-3146-8F4B-9602-727D37CA828D}"/>
              </a:ext>
            </a:extLst>
          </p:cNvPr>
          <p:cNvSpPr/>
          <p:nvPr userDrawn="1"/>
        </p:nvSpPr>
        <p:spPr>
          <a:xfrm>
            <a:off x="5812536" y="1262408"/>
            <a:ext cx="56692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rt Placeholder 2">
            <a:extLst>
              <a:ext uri="{FF2B5EF4-FFF2-40B4-BE49-F238E27FC236}">
                <a16:creationId xmlns:a16="http://schemas.microsoft.com/office/drawing/2014/main" id="{5565FF51-3497-EB46-85BE-F293342169C3}"/>
              </a:ext>
            </a:extLst>
          </p:cNvPr>
          <p:cNvSpPr>
            <a:spLocks noGrp="1"/>
          </p:cNvSpPr>
          <p:nvPr>
            <p:ph type="chart" sz="quarter" idx="13" hasCustomPrompt="1"/>
          </p:nvPr>
        </p:nvSpPr>
        <p:spPr>
          <a:xfrm>
            <a:off x="515938" y="1666875"/>
            <a:ext cx="5580062" cy="4094163"/>
          </a:xfrm>
          <a:prstGeom prst="rect">
            <a:avLst/>
          </a:prstGeom>
        </p:spPr>
        <p:txBody>
          <a:bodyPr/>
          <a:lstStyle>
            <a:lvl1pPr marL="0" indent="0" algn="ctr">
              <a:buFont typeface="Arial" panose="020B0604020202020204" pitchFamily="34" charset="0"/>
              <a:buNone/>
              <a:defRPr sz="2000"/>
            </a:lvl1pPr>
          </a:lstStyle>
          <a:p>
            <a:r>
              <a:rPr lang="en-US" dirty="0"/>
              <a:t>Chart Placeholder</a:t>
            </a:r>
          </a:p>
        </p:txBody>
      </p:sp>
      <p:pic>
        <p:nvPicPr>
          <p:cNvPr id="10" name="Picture 9">
            <a:extLst>
              <a:ext uri="{FF2B5EF4-FFF2-40B4-BE49-F238E27FC236}">
                <a16:creationId xmlns:a16="http://schemas.microsoft.com/office/drawing/2014/main" id="{CFEE67C1-E747-9D47-91C2-5EEB82DBBD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88" y="5947208"/>
            <a:ext cx="1944216" cy="552061"/>
          </a:xfrm>
          <a:prstGeom prst="rect">
            <a:avLst/>
          </a:prstGeom>
        </p:spPr>
      </p:pic>
    </p:spTree>
    <p:extLst>
      <p:ext uri="{BB962C8B-B14F-4D97-AF65-F5344CB8AC3E}">
        <p14:creationId xmlns:p14="http://schemas.microsoft.com/office/powerpoint/2010/main" val="2564019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C612061-A96C-BE48-BC8E-81CD5A376853}"/>
              </a:ext>
            </a:extLst>
          </p:cNvPr>
          <p:cNvSpPr>
            <a:spLocks noGrp="1"/>
          </p:cNvSpPr>
          <p:nvPr>
            <p:ph type="body" sz="quarter" idx="11" hasCustomPrompt="1"/>
          </p:nvPr>
        </p:nvSpPr>
        <p:spPr>
          <a:xfrm>
            <a:off x="515938" y="2391700"/>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4" name="Text Placeholder 14">
            <a:extLst>
              <a:ext uri="{FF2B5EF4-FFF2-40B4-BE49-F238E27FC236}">
                <a16:creationId xmlns:a16="http://schemas.microsoft.com/office/drawing/2014/main" id="{19FE3800-3B02-4448-B834-CFC0DED30AF2}"/>
              </a:ext>
            </a:extLst>
          </p:cNvPr>
          <p:cNvSpPr>
            <a:spLocks noGrp="1"/>
          </p:cNvSpPr>
          <p:nvPr>
            <p:ph type="body" sz="quarter" idx="12" hasCustomPrompt="1"/>
          </p:nvPr>
        </p:nvSpPr>
        <p:spPr>
          <a:xfrm>
            <a:off x="515938" y="3050080"/>
            <a:ext cx="4993640" cy="1251837"/>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7" name="Picture 6">
            <a:extLst>
              <a:ext uri="{FF2B5EF4-FFF2-40B4-BE49-F238E27FC236}">
                <a16:creationId xmlns:a16="http://schemas.microsoft.com/office/drawing/2014/main" id="{FA4774D3-7168-9347-A315-5C598C7EC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2369" y="875907"/>
            <a:ext cx="7197426" cy="5446052"/>
          </a:xfrm>
          <a:prstGeom prst="rect">
            <a:avLst/>
          </a:prstGeom>
        </p:spPr>
      </p:pic>
      <p:sp>
        <p:nvSpPr>
          <p:cNvPr id="9" name="Picture Placeholder 8">
            <a:extLst>
              <a:ext uri="{FF2B5EF4-FFF2-40B4-BE49-F238E27FC236}">
                <a16:creationId xmlns:a16="http://schemas.microsoft.com/office/drawing/2014/main" id="{ADCCE062-F419-6045-937E-E7F998B4D1C6}"/>
              </a:ext>
            </a:extLst>
          </p:cNvPr>
          <p:cNvSpPr>
            <a:spLocks noGrp="1"/>
          </p:cNvSpPr>
          <p:nvPr>
            <p:ph type="pic" sz="quarter" idx="13" hasCustomPrompt="1"/>
          </p:nvPr>
        </p:nvSpPr>
        <p:spPr>
          <a:xfrm>
            <a:off x="6546850" y="1974850"/>
            <a:ext cx="4433888" cy="2782888"/>
          </a:xfrm>
          <a:prstGeom prst="rect">
            <a:avLst/>
          </a:prstGeom>
        </p:spPr>
        <p:txBody>
          <a:bodyPr/>
          <a:lstStyle>
            <a:lvl1pPr marL="0" indent="0" algn="ctr">
              <a:buNone/>
              <a:defRPr sz="2000"/>
            </a:lvl1pPr>
          </a:lstStyle>
          <a:p>
            <a:r>
              <a:rPr lang="en-US" dirty="0"/>
              <a:t>Drop a screenshot in here</a:t>
            </a:r>
          </a:p>
        </p:txBody>
      </p:sp>
      <p:pic>
        <p:nvPicPr>
          <p:cNvPr id="10" name="Picture 9">
            <a:extLst>
              <a:ext uri="{FF2B5EF4-FFF2-40B4-BE49-F238E27FC236}">
                <a16:creationId xmlns:a16="http://schemas.microsoft.com/office/drawing/2014/main" id="{9BDD9454-B34F-5448-8629-FCE867E5FA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2188" y="5947208"/>
            <a:ext cx="1944216" cy="552061"/>
          </a:xfrm>
          <a:prstGeom prst="rect">
            <a:avLst/>
          </a:prstGeom>
        </p:spPr>
      </p:pic>
    </p:spTree>
    <p:extLst>
      <p:ext uri="{BB962C8B-B14F-4D97-AF65-F5344CB8AC3E}">
        <p14:creationId xmlns:p14="http://schemas.microsoft.com/office/powerpoint/2010/main" val="1507197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ptop Mockup Lar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4774D3-7168-9347-A315-5C598C7EC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359" y="-387424"/>
            <a:ext cx="11602927" cy="8779548"/>
          </a:xfrm>
          <a:prstGeom prst="rect">
            <a:avLst/>
          </a:prstGeom>
        </p:spPr>
      </p:pic>
      <p:sp>
        <p:nvSpPr>
          <p:cNvPr id="3" name="Text Placeholder 12">
            <a:extLst>
              <a:ext uri="{FF2B5EF4-FFF2-40B4-BE49-F238E27FC236}">
                <a16:creationId xmlns:a16="http://schemas.microsoft.com/office/drawing/2014/main" id="{11A33A35-9D58-7749-A8C2-E0FBECADD95F}"/>
              </a:ext>
            </a:extLst>
          </p:cNvPr>
          <p:cNvSpPr>
            <a:spLocks noGrp="1"/>
          </p:cNvSpPr>
          <p:nvPr>
            <p:ph type="body" sz="quarter" idx="11" hasCustomPrompt="1"/>
          </p:nvPr>
        </p:nvSpPr>
        <p:spPr>
          <a:xfrm>
            <a:off x="2055827" y="332656"/>
            <a:ext cx="8161992" cy="425450"/>
          </a:xfrm>
          <a:prstGeom prst="rect">
            <a:avLst/>
          </a:prstGeom>
        </p:spPr>
        <p:txBody>
          <a:bodyPr/>
          <a:lstStyle>
            <a:lvl1pPr marL="0" indent="0" algn="ctr">
              <a:buNone/>
              <a:defRPr sz="2800" b="1" i="0">
                <a:latin typeface="Arial" panose="020B0604020202020204" pitchFamily="34" charset="0"/>
                <a:cs typeface="Arial" panose="020B0604020202020204" pitchFamily="34" charset="0"/>
              </a:defRPr>
            </a:lvl1pPr>
          </a:lstStyle>
          <a:p>
            <a:pPr lvl="0"/>
            <a:r>
              <a:rPr lang="en-US" dirty="0"/>
              <a:t>Title to go here</a:t>
            </a:r>
          </a:p>
        </p:txBody>
      </p:sp>
    </p:spTree>
    <p:extLst>
      <p:ext uri="{BB962C8B-B14F-4D97-AF65-F5344CB8AC3E}">
        <p14:creationId xmlns:p14="http://schemas.microsoft.com/office/powerpoint/2010/main" val="2898411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lock Pag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77BCE6D-36B5-2E4D-BDA8-2C60979EDE24}"/>
              </a:ext>
            </a:extLst>
          </p:cNvPr>
          <p:cNvSpPr/>
          <p:nvPr userDrawn="1"/>
        </p:nvSpPr>
        <p:spPr>
          <a:xfrm>
            <a:off x="0" y="0"/>
            <a:ext cx="12192000" cy="6857999"/>
          </a:xfrm>
          <a:prstGeom prst="rect">
            <a:avLst/>
          </a:prstGeom>
          <a:solidFill>
            <a:schemeClr val="accent6"/>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6" name="Rectangle 5">
            <a:extLst>
              <a:ext uri="{FF2B5EF4-FFF2-40B4-BE49-F238E27FC236}">
                <a16:creationId xmlns:a16="http://schemas.microsoft.com/office/drawing/2014/main" id="{973105A5-1CAF-6F45-B317-ADA41FE0A0CB}"/>
              </a:ext>
            </a:extLst>
          </p:cNvPr>
          <p:cNvSpPr/>
          <p:nvPr userDrawn="1"/>
        </p:nvSpPr>
        <p:spPr>
          <a:xfrm>
            <a:off x="879558" y="2113138"/>
            <a:ext cx="3182644" cy="3243789"/>
          </a:xfrm>
          <a:prstGeom prst="rect">
            <a:avLst/>
          </a:prstGeom>
          <a:solidFill>
            <a:schemeClr val="bg1"/>
          </a:solidFill>
          <a:ln>
            <a:noFill/>
          </a:ln>
          <a:effectLst>
            <a:outerShdw blurRad="508000" dist="228600" dir="5640000" sx="88000" sy="88000" algn="ctr" rotWithShape="0">
              <a:schemeClr val="tx1">
                <a:alpha val="38000"/>
              </a:schemeClr>
            </a:outerShdw>
          </a:effectLst>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7" name="Rectangle 6">
            <a:extLst>
              <a:ext uri="{FF2B5EF4-FFF2-40B4-BE49-F238E27FC236}">
                <a16:creationId xmlns:a16="http://schemas.microsoft.com/office/drawing/2014/main" id="{506CEFFA-4903-BD48-AE62-0714413D23F4}"/>
              </a:ext>
            </a:extLst>
          </p:cNvPr>
          <p:cNvSpPr/>
          <p:nvPr userDrawn="1"/>
        </p:nvSpPr>
        <p:spPr>
          <a:xfrm>
            <a:off x="879558" y="2113138"/>
            <a:ext cx="3182644" cy="59426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ext Placeholder 14">
            <a:extLst>
              <a:ext uri="{FF2B5EF4-FFF2-40B4-BE49-F238E27FC236}">
                <a16:creationId xmlns:a16="http://schemas.microsoft.com/office/drawing/2014/main" id="{A2A52CBF-B475-3C4E-99B7-0A374A9F5937}"/>
              </a:ext>
            </a:extLst>
          </p:cNvPr>
          <p:cNvSpPr>
            <a:spLocks noGrp="1"/>
          </p:cNvSpPr>
          <p:nvPr>
            <p:ph type="body" sz="quarter" idx="12" hasCustomPrompt="1"/>
          </p:nvPr>
        </p:nvSpPr>
        <p:spPr>
          <a:xfrm>
            <a:off x="1051869" y="2882571"/>
            <a:ext cx="2880860" cy="2319744"/>
          </a:xfrm>
          <a:prstGeom prst="rect">
            <a:avLst/>
          </a:prstGeom>
        </p:spPr>
        <p:txBody>
          <a:bodyPr/>
          <a:lstStyle>
            <a:lvl1pPr marL="0" indent="0" algn="l">
              <a:lnSpc>
                <a:spcPts val="232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Lorem ipsum dolor semper </a:t>
            </a:r>
            <a:r>
              <a:rPr lang="en-US" dirty="0" err="1"/>
              <a:t>lecus</a:t>
            </a:r>
            <a:r>
              <a:rPr lang="en-US" dirty="0"/>
              <a:t> in </a:t>
            </a:r>
            <a:r>
              <a:rPr lang="en-US" dirty="0" err="1"/>
              <a:t>metus</a:t>
            </a:r>
            <a:r>
              <a:rPr lang="en-US" dirty="0"/>
              <a:t>.</a:t>
            </a:r>
          </a:p>
        </p:txBody>
      </p:sp>
      <p:sp>
        <p:nvSpPr>
          <p:cNvPr id="12" name="Text Placeholder 14">
            <a:extLst>
              <a:ext uri="{FF2B5EF4-FFF2-40B4-BE49-F238E27FC236}">
                <a16:creationId xmlns:a16="http://schemas.microsoft.com/office/drawing/2014/main" id="{9CBAEAFB-01FD-E644-9926-3243AA01C53D}"/>
              </a:ext>
            </a:extLst>
          </p:cNvPr>
          <p:cNvSpPr>
            <a:spLocks noGrp="1"/>
          </p:cNvSpPr>
          <p:nvPr>
            <p:ph type="body" sz="quarter" idx="17" hasCustomPrompt="1"/>
          </p:nvPr>
        </p:nvSpPr>
        <p:spPr>
          <a:xfrm>
            <a:off x="1051869" y="2229970"/>
            <a:ext cx="2880860" cy="477430"/>
          </a:xfrm>
          <a:prstGeom prst="rect">
            <a:avLst/>
          </a:prstGeom>
        </p:spPr>
        <p:txBody>
          <a:bodyPr/>
          <a:lstStyle>
            <a:lvl1pPr marL="0" indent="0" algn="l">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Sub-heading here</a:t>
            </a:r>
          </a:p>
        </p:txBody>
      </p:sp>
      <p:sp>
        <p:nvSpPr>
          <p:cNvPr id="14" name="Text Placeholder 12">
            <a:extLst>
              <a:ext uri="{FF2B5EF4-FFF2-40B4-BE49-F238E27FC236}">
                <a16:creationId xmlns:a16="http://schemas.microsoft.com/office/drawing/2014/main" id="{E3B57F20-AAB4-A942-9827-1174B4701913}"/>
              </a:ext>
            </a:extLst>
          </p:cNvPr>
          <p:cNvSpPr>
            <a:spLocks noGrp="1"/>
          </p:cNvSpPr>
          <p:nvPr>
            <p:ph type="body" sz="quarter" idx="11" hasCustomPrompt="1"/>
          </p:nvPr>
        </p:nvSpPr>
        <p:spPr>
          <a:xfrm>
            <a:off x="879559" y="778235"/>
            <a:ext cx="4993640" cy="425450"/>
          </a:xfrm>
          <a:prstGeom prst="rect">
            <a:avLst/>
          </a:prstGeom>
        </p:spPr>
        <p:txBody>
          <a:bodyPr/>
          <a:lstStyle>
            <a:lvl1pPr marL="0" indent="0">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15" name="Text Placeholder 14">
            <a:extLst>
              <a:ext uri="{FF2B5EF4-FFF2-40B4-BE49-F238E27FC236}">
                <a16:creationId xmlns:a16="http://schemas.microsoft.com/office/drawing/2014/main" id="{9354E3AD-C9AE-424E-BC2C-F25186207FED}"/>
              </a:ext>
            </a:extLst>
          </p:cNvPr>
          <p:cNvSpPr>
            <a:spLocks noGrp="1"/>
          </p:cNvSpPr>
          <p:nvPr>
            <p:ph type="body" sz="quarter" idx="18" hasCustomPrompt="1"/>
          </p:nvPr>
        </p:nvSpPr>
        <p:spPr>
          <a:xfrm>
            <a:off x="879558" y="1377142"/>
            <a:ext cx="9589061" cy="361331"/>
          </a:xfrm>
          <a:prstGeom prst="rect">
            <a:avLst/>
          </a:prstGeom>
        </p:spPr>
        <p:txBody>
          <a:bodyPr/>
          <a:lstStyle>
            <a:lvl1pPr marL="0" indent="0">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a:t>
            </a:r>
          </a:p>
        </p:txBody>
      </p:sp>
      <p:sp>
        <p:nvSpPr>
          <p:cNvPr id="33" name="Rectangle 32">
            <a:extLst>
              <a:ext uri="{FF2B5EF4-FFF2-40B4-BE49-F238E27FC236}">
                <a16:creationId xmlns:a16="http://schemas.microsoft.com/office/drawing/2014/main" id="{2745B2C8-D687-1D48-BD80-6A005CA35C15}"/>
              </a:ext>
            </a:extLst>
          </p:cNvPr>
          <p:cNvSpPr/>
          <p:nvPr userDrawn="1"/>
        </p:nvSpPr>
        <p:spPr>
          <a:xfrm>
            <a:off x="4537158" y="2113138"/>
            <a:ext cx="3182644" cy="3243789"/>
          </a:xfrm>
          <a:prstGeom prst="rect">
            <a:avLst/>
          </a:prstGeom>
          <a:solidFill>
            <a:schemeClr val="bg1"/>
          </a:solidFill>
          <a:ln>
            <a:noFill/>
          </a:ln>
          <a:effectLst>
            <a:outerShdw blurRad="508000" dist="228600" dir="5640000" sx="88000" sy="88000" algn="ctr" rotWithShape="0">
              <a:schemeClr val="tx1">
                <a:alpha val="38000"/>
              </a:schemeClr>
            </a:outerShdw>
          </a:effectLst>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34" name="Rectangle 33">
            <a:extLst>
              <a:ext uri="{FF2B5EF4-FFF2-40B4-BE49-F238E27FC236}">
                <a16:creationId xmlns:a16="http://schemas.microsoft.com/office/drawing/2014/main" id="{9561C7A6-0063-9242-BEC7-8227C8568F3A}"/>
              </a:ext>
            </a:extLst>
          </p:cNvPr>
          <p:cNvSpPr/>
          <p:nvPr userDrawn="1"/>
        </p:nvSpPr>
        <p:spPr>
          <a:xfrm>
            <a:off x="4537158" y="2113138"/>
            <a:ext cx="3182644" cy="59426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Text Placeholder 14">
            <a:extLst>
              <a:ext uri="{FF2B5EF4-FFF2-40B4-BE49-F238E27FC236}">
                <a16:creationId xmlns:a16="http://schemas.microsoft.com/office/drawing/2014/main" id="{25ADA75F-3D63-5F48-BCBE-B7E17AF5E787}"/>
              </a:ext>
            </a:extLst>
          </p:cNvPr>
          <p:cNvSpPr>
            <a:spLocks noGrp="1"/>
          </p:cNvSpPr>
          <p:nvPr>
            <p:ph type="body" sz="quarter" idx="19" hasCustomPrompt="1"/>
          </p:nvPr>
        </p:nvSpPr>
        <p:spPr>
          <a:xfrm>
            <a:off x="4709469" y="2882571"/>
            <a:ext cx="2880860" cy="2319744"/>
          </a:xfrm>
          <a:prstGeom prst="rect">
            <a:avLst/>
          </a:prstGeom>
        </p:spPr>
        <p:txBody>
          <a:bodyPr/>
          <a:lstStyle>
            <a:lvl1pPr marL="0" indent="0" algn="l">
              <a:lnSpc>
                <a:spcPts val="232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Lorem ipsum dolor semper </a:t>
            </a:r>
            <a:r>
              <a:rPr lang="en-US" dirty="0" err="1"/>
              <a:t>lecus</a:t>
            </a:r>
            <a:r>
              <a:rPr lang="en-US" dirty="0"/>
              <a:t> in </a:t>
            </a:r>
            <a:r>
              <a:rPr lang="en-US" dirty="0" err="1"/>
              <a:t>metus</a:t>
            </a:r>
            <a:r>
              <a:rPr lang="en-US" dirty="0"/>
              <a:t>.</a:t>
            </a:r>
          </a:p>
        </p:txBody>
      </p:sp>
      <p:sp>
        <p:nvSpPr>
          <p:cNvPr id="36" name="Text Placeholder 14">
            <a:extLst>
              <a:ext uri="{FF2B5EF4-FFF2-40B4-BE49-F238E27FC236}">
                <a16:creationId xmlns:a16="http://schemas.microsoft.com/office/drawing/2014/main" id="{22348847-C19A-004F-872C-943830AA6A87}"/>
              </a:ext>
            </a:extLst>
          </p:cNvPr>
          <p:cNvSpPr>
            <a:spLocks noGrp="1"/>
          </p:cNvSpPr>
          <p:nvPr>
            <p:ph type="body" sz="quarter" idx="20" hasCustomPrompt="1"/>
          </p:nvPr>
        </p:nvSpPr>
        <p:spPr>
          <a:xfrm>
            <a:off x="4709469" y="2229970"/>
            <a:ext cx="2880860" cy="477430"/>
          </a:xfrm>
          <a:prstGeom prst="rect">
            <a:avLst/>
          </a:prstGeom>
        </p:spPr>
        <p:txBody>
          <a:bodyPr/>
          <a:lstStyle>
            <a:lvl1pPr marL="0" indent="0" algn="l">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Sub-heading here</a:t>
            </a:r>
          </a:p>
        </p:txBody>
      </p:sp>
      <p:sp>
        <p:nvSpPr>
          <p:cNvPr id="37" name="Rectangle 36">
            <a:extLst>
              <a:ext uri="{FF2B5EF4-FFF2-40B4-BE49-F238E27FC236}">
                <a16:creationId xmlns:a16="http://schemas.microsoft.com/office/drawing/2014/main" id="{F77D853E-88E5-054C-8B4A-6A2AA0AA5566}"/>
              </a:ext>
            </a:extLst>
          </p:cNvPr>
          <p:cNvSpPr/>
          <p:nvPr userDrawn="1"/>
        </p:nvSpPr>
        <p:spPr>
          <a:xfrm>
            <a:off x="8194758" y="2113138"/>
            <a:ext cx="3182644" cy="3243789"/>
          </a:xfrm>
          <a:prstGeom prst="rect">
            <a:avLst/>
          </a:prstGeom>
          <a:solidFill>
            <a:schemeClr val="bg1"/>
          </a:solidFill>
          <a:ln>
            <a:noFill/>
          </a:ln>
          <a:effectLst>
            <a:outerShdw blurRad="508000" dist="228600" dir="5640000" sx="88000" sy="88000" algn="ctr" rotWithShape="0">
              <a:schemeClr val="tx1">
                <a:alpha val="38000"/>
              </a:schemeClr>
            </a:outerShdw>
          </a:effectLst>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sp>
        <p:nvSpPr>
          <p:cNvPr id="38" name="Rectangle 37">
            <a:extLst>
              <a:ext uri="{FF2B5EF4-FFF2-40B4-BE49-F238E27FC236}">
                <a16:creationId xmlns:a16="http://schemas.microsoft.com/office/drawing/2014/main" id="{418FD076-0E40-EA48-82A2-B017283FB16A}"/>
              </a:ext>
            </a:extLst>
          </p:cNvPr>
          <p:cNvSpPr/>
          <p:nvPr userDrawn="1"/>
        </p:nvSpPr>
        <p:spPr>
          <a:xfrm>
            <a:off x="8194758" y="2113138"/>
            <a:ext cx="3182644" cy="59426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9" name="Text Placeholder 14">
            <a:extLst>
              <a:ext uri="{FF2B5EF4-FFF2-40B4-BE49-F238E27FC236}">
                <a16:creationId xmlns:a16="http://schemas.microsoft.com/office/drawing/2014/main" id="{ED7EA5DD-4C2D-FD49-AB39-00615443BB00}"/>
              </a:ext>
            </a:extLst>
          </p:cNvPr>
          <p:cNvSpPr>
            <a:spLocks noGrp="1"/>
          </p:cNvSpPr>
          <p:nvPr>
            <p:ph type="body" sz="quarter" idx="21" hasCustomPrompt="1"/>
          </p:nvPr>
        </p:nvSpPr>
        <p:spPr>
          <a:xfrm>
            <a:off x="8367069" y="2882571"/>
            <a:ext cx="2880860" cy="2319744"/>
          </a:xfrm>
          <a:prstGeom prst="rect">
            <a:avLst/>
          </a:prstGeom>
        </p:spPr>
        <p:txBody>
          <a:bodyPr/>
          <a:lstStyle>
            <a:lvl1pPr marL="0" indent="0" algn="l">
              <a:lnSpc>
                <a:spcPts val="2320"/>
              </a:lnSpc>
              <a:buNone/>
              <a:defRPr sz="12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 Lorem ipsum dolor semper </a:t>
            </a:r>
            <a:r>
              <a:rPr lang="en-US" dirty="0" err="1"/>
              <a:t>lecus</a:t>
            </a:r>
            <a:r>
              <a:rPr lang="en-US" dirty="0"/>
              <a:t> in </a:t>
            </a:r>
            <a:r>
              <a:rPr lang="en-US" dirty="0" err="1"/>
              <a:t>metus</a:t>
            </a:r>
            <a:r>
              <a:rPr lang="en-US" dirty="0"/>
              <a:t>.</a:t>
            </a:r>
          </a:p>
        </p:txBody>
      </p:sp>
      <p:sp>
        <p:nvSpPr>
          <p:cNvPr id="40" name="Text Placeholder 14">
            <a:extLst>
              <a:ext uri="{FF2B5EF4-FFF2-40B4-BE49-F238E27FC236}">
                <a16:creationId xmlns:a16="http://schemas.microsoft.com/office/drawing/2014/main" id="{40D12CAD-8061-AC4F-8C4A-9617D8C69AFF}"/>
              </a:ext>
            </a:extLst>
          </p:cNvPr>
          <p:cNvSpPr>
            <a:spLocks noGrp="1"/>
          </p:cNvSpPr>
          <p:nvPr>
            <p:ph type="body" sz="quarter" idx="22" hasCustomPrompt="1"/>
          </p:nvPr>
        </p:nvSpPr>
        <p:spPr>
          <a:xfrm>
            <a:off x="8367069" y="2229970"/>
            <a:ext cx="2880860" cy="477430"/>
          </a:xfrm>
          <a:prstGeom prst="rect">
            <a:avLst/>
          </a:prstGeom>
        </p:spPr>
        <p:txBody>
          <a:bodyPr/>
          <a:lstStyle>
            <a:lvl1pPr marL="0" indent="0" algn="l">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Sub-heading here</a:t>
            </a:r>
          </a:p>
        </p:txBody>
      </p:sp>
      <p:pic>
        <p:nvPicPr>
          <p:cNvPr id="18" name="Picture 17">
            <a:extLst>
              <a:ext uri="{FF2B5EF4-FFF2-40B4-BE49-F238E27FC236}">
                <a16:creationId xmlns:a16="http://schemas.microsoft.com/office/drawing/2014/main" id="{DB50A93E-D534-CC4A-8C1A-D0C41DCFD6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88" y="5947208"/>
            <a:ext cx="1944216" cy="552061"/>
          </a:xfrm>
          <a:prstGeom prst="rect">
            <a:avLst/>
          </a:prstGeom>
        </p:spPr>
      </p:pic>
    </p:spTree>
    <p:extLst>
      <p:ext uri="{BB962C8B-B14F-4D97-AF65-F5344CB8AC3E}">
        <p14:creationId xmlns:p14="http://schemas.microsoft.com/office/powerpoint/2010/main" val="2231242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0DA1B4-7785-0245-B0E4-49FF92B5B73D}"/>
              </a:ext>
            </a:extLst>
          </p:cNvPr>
          <p:cNvSpPr/>
          <p:nvPr userDrawn="1"/>
        </p:nvSpPr>
        <p:spPr>
          <a:xfrm>
            <a:off x="0" y="0"/>
            <a:ext cx="12198096" cy="20720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80573276-0065-5D42-844C-BCE0E1E007F5}"/>
              </a:ext>
            </a:extLst>
          </p:cNvPr>
          <p:cNvSpPr>
            <a:spLocks noGrp="1"/>
          </p:cNvSpPr>
          <p:nvPr>
            <p:ph type="pic" sz="quarter" idx="10" hasCustomPrompt="1"/>
          </p:nvPr>
        </p:nvSpPr>
        <p:spPr>
          <a:xfrm>
            <a:off x="7776595" y="0"/>
            <a:ext cx="4415405" cy="2072083"/>
          </a:xfrm>
          <a:prstGeom prst="rect">
            <a:avLst/>
          </a:prstGeom>
          <a:pattFill prst="pct5">
            <a:fgClr>
              <a:schemeClr val="bg2"/>
            </a:fgClr>
            <a:bgClr>
              <a:schemeClr val="bg1"/>
            </a:bgClr>
          </a:pattFill>
        </p:spPr>
        <p:txBody>
          <a:bodyPr/>
          <a:lstStyle>
            <a:lvl1pPr marL="0" indent="0" algn="ctr">
              <a:buNone/>
              <a:defRPr sz="2000"/>
            </a:lvl1pPr>
          </a:lstStyle>
          <a:p>
            <a:r>
              <a:rPr lang="en-US" dirty="0"/>
              <a:t>Image Placeholder</a:t>
            </a:r>
          </a:p>
        </p:txBody>
      </p:sp>
      <p:sp>
        <p:nvSpPr>
          <p:cNvPr id="5" name="Text Placeholder 12">
            <a:extLst>
              <a:ext uri="{FF2B5EF4-FFF2-40B4-BE49-F238E27FC236}">
                <a16:creationId xmlns:a16="http://schemas.microsoft.com/office/drawing/2014/main" id="{3AC49485-9C44-1F4F-A25E-1C87E401B08F}"/>
              </a:ext>
            </a:extLst>
          </p:cNvPr>
          <p:cNvSpPr>
            <a:spLocks noGrp="1"/>
          </p:cNvSpPr>
          <p:nvPr>
            <p:ph type="body" sz="quarter" idx="11" hasCustomPrompt="1"/>
          </p:nvPr>
        </p:nvSpPr>
        <p:spPr>
          <a:xfrm>
            <a:off x="536409" y="1438986"/>
            <a:ext cx="4689932" cy="425450"/>
          </a:xfrm>
          <a:prstGeom prst="rect">
            <a:avLst/>
          </a:prstGeom>
        </p:spPr>
        <p:txBody>
          <a:bodyPr/>
          <a:lstStyle>
            <a:lvl1pPr marL="0" indent="0" algn="l">
              <a:buNone/>
              <a:defRPr sz="2800" b="1" i="0">
                <a:solidFill>
                  <a:schemeClr val="bg1"/>
                </a:solidFill>
                <a:latin typeface="Arial" panose="020B0604020202020204" pitchFamily="34" charset="0"/>
                <a:cs typeface="Arial" panose="020B0604020202020204" pitchFamily="34" charset="0"/>
              </a:defRPr>
            </a:lvl1pPr>
          </a:lstStyle>
          <a:p>
            <a:pPr lvl="0"/>
            <a:r>
              <a:rPr lang="en-US" dirty="0"/>
              <a:t>Any questions?</a:t>
            </a:r>
          </a:p>
        </p:txBody>
      </p:sp>
      <p:sp>
        <p:nvSpPr>
          <p:cNvPr id="7" name="Text Placeholder 14">
            <a:extLst>
              <a:ext uri="{FF2B5EF4-FFF2-40B4-BE49-F238E27FC236}">
                <a16:creationId xmlns:a16="http://schemas.microsoft.com/office/drawing/2014/main" id="{F68E6CD6-B16C-0C4C-91D7-50C0C515863F}"/>
              </a:ext>
            </a:extLst>
          </p:cNvPr>
          <p:cNvSpPr>
            <a:spLocks noGrp="1"/>
          </p:cNvSpPr>
          <p:nvPr>
            <p:ph type="body" sz="quarter" idx="12" hasCustomPrompt="1"/>
          </p:nvPr>
        </p:nvSpPr>
        <p:spPr>
          <a:xfrm>
            <a:off x="536409" y="2489460"/>
            <a:ext cx="4689932" cy="3198276"/>
          </a:xfrm>
          <a:prstGeom prst="rect">
            <a:avLst/>
          </a:prstGeom>
        </p:spPr>
        <p:txBody>
          <a:bodyPr/>
          <a:lstStyle>
            <a:lvl1pPr marL="0" indent="0" algn="l">
              <a:lnSpc>
                <a:spcPts val="2320"/>
              </a:lnSpc>
              <a:buNone/>
              <a:defRPr sz="1400" b="0" i="0">
                <a:solidFill>
                  <a:schemeClr val="bg1">
                    <a:lumMod val="50000"/>
                  </a:schemeClr>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Text to go here 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tempus </a:t>
            </a:r>
            <a:r>
              <a:rPr lang="en-US" dirty="0" err="1"/>
              <a:t>tellus</a:t>
            </a:r>
            <a:r>
              <a:rPr lang="en-US" dirty="0"/>
              <a:t> </a:t>
            </a:r>
            <a:r>
              <a:rPr lang="en-US" dirty="0" err="1"/>
              <a:t>risus</a:t>
            </a:r>
            <a:r>
              <a:rPr lang="en-US" dirty="0"/>
              <a:t>. Cres semper </a:t>
            </a:r>
            <a:r>
              <a:rPr lang="en-US" dirty="0" err="1"/>
              <a:t>lecus</a:t>
            </a:r>
            <a:r>
              <a:rPr lang="en-US" dirty="0"/>
              <a:t> in </a:t>
            </a:r>
            <a:r>
              <a:rPr lang="en-US" dirty="0" err="1"/>
              <a:t>metus</a:t>
            </a:r>
            <a:r>
              <a:rPr lang="en-US" dirty="0"/>
              <a:t> </a:t>
            </a:r>
            <a:r>
              <a:rPr lang="en-US" dirty="0" err="1"/>
              <a:t>dignisism</a:t>
            </a:r>
            <a:r>
              <a:rPr lang="en-US" dirty="0"/>
              <a:t> </a:t>
            </a:r>
            <a:r>
              <a:rPr lang="en-US" dirty="0" err="1"/>
              <a:t>tempor</a:t>
            </a:r>
            <a:r>
              <a:rPr lang="en-US" dirty="0"/>
              <a:t>. Lorem ipsum dolor semper </a:t>
            </a:r>
            <a:r>
              <a:rPr lang="en-US" dirty="0" err="1"/>
              <a:t>lecus</a:t>
            </a:r>
            <a:r>
              <a:rPr lang="en-US" dirty="0"/>
              <a:t> in </a:t>
            </a:r>
            <a:r>
              <a:rPr lang="en-US" dirty="0" err="1"/>
              <a:t>metus</a:t>
            </a:r>
            <a:r>
              <a:rPr lang="en-US" dirty="0"/>
              <a:t>.</a:t>
            </a:r>
          </a:p>
        </p:txBody>
      </p:sp>
      <p:pic>
        <p:nvPicPr>
          <p:cNvPr id="8" name="Picture 7">
            <a:extLst>
              <a:ext uri="{FF2B5EF4-FFF2-40B4-BE49-F238E27FC236}">
                <a16:creationId xmlns:a16="http://schemas.microsoft.com/office/drawing/2014/main" id="{A5A684DC-F168-D340-B168-BF357E5A5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88" y="5947208"/>
            <a:ext cx="1944216" cy="552061"/>
          </a:xfrm>
          <a:prstGeom prst="rect">
            <a:avLst/>
          </a:prstGeom>
        </p:spPr>
      </p:pic>
    </p:spTree>
    <p:extLst>
      <p:ext uri="{BB962C8B-B14F-4D97-AF65-F5344CB8AC3E}">
        <p14:creationId xmlns:p14="http://schemas.microsoft.com/office/powerpoint/2010/main" val="1129370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with logo">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B6DDCE-D530-0149-A6E0-0A81535A1EF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2" y="0"/>
            <a:ext cx="12191998" cy="6858000"/>
          </a:xfrm>
          <a:prstGeom prst="rect">
            <a:avLst/>
          </a:prstGeom>
        </p:spPr>
      </p:pic>
      <p:sp>
        <p:nvSpPr>
          <p:cNvPr id="4" name="Rectangle 6">
            <a:extLst>
              <a:ext uri="{FF2B5EF4-FFF2-40B4-BE49-F238E27FC236}">
                <a16:creationId xmlns:a16="http://schemas.microsoft.com/office/drawing/2014/main" id="{10EF0863-A3C5-8642-A01D-0934CE745BE2}"/>
              </a:ext>
            </a:extLst>
          </p:cNvPr>
          <p:cNvSpPr/>
          <p:nvPr userDrawn="1"/>
        </p:nvSpPr>
        <p:spPr>
          <a:xfrm>
            <a:off x="2" y="0"/>
            <a:ext cx="9236764" cy="6871252"/>
          </a:xfrm>
          <a:custGeom>
            <a:avLst/>
            <a:gdLst>
              <a:gd name="connsiteX0" fmla="*/ 0 w 1828800"/>
              <a:gd name="connsiteY0" fmla="*/ 0 h 6858000"/>
              <a:gd name="connsiteX1" fmla="*/ 1828800 w 1828800"/>
              <a:gd name="connsiteY1" fmla="*/ 0 h 6858000"/>
              <a:gd name="connsiteX2" fmla="*/ 1828800 w 1828800"/>
              <a:gd name="connsiteY2" fmla="*/ 6858000 h 6858000"/>
              <a:gd name="connsiteX3" fmla="*/ 0 w 1828800"/>
              <a:gd name="connsiteY3" fmla="*/ 6858000 h 6858000"/>
              <a:gd name="connsiteX4" fmla="*/ 0 w 1828800"/>
              <a:gd name="connsiteY4" fmla="*/ 0 h 6858000"/>
              <a:gd name="connsiteX0" fmla="*/ 0 w 6109398"/>
              <a:gd name="connsiteY0" fmla="*/ 0 h 6858000"/>
              <a:gd name="connsiteX1" fmla="*/ 6109398 w 6109398"/>
              <a:gd name="connsiteY1" fmla="*/ 10048 h 6858000"/>
              <a:gd name="connsiteX2" fmla="*/ 1828800 w 6109398"/>
              <a:gd name="connsiteY2" fmla="*/ 6858000 h 6858000"/>
              <a:gd name="connsiteX3" fmla="*/ 0 w 6109398"/>
              <a:gd name="connsiteY3" fmla="*/ 6858000 h 6858000"/>
              <a:gd name="connsiteX4" fmla="*/ 0 w 6109398"/>
              <a:gd name="connsiteY4" fmla="*/ 0 h 6858000"/>
              <a:gd name="connsiteX0" fmla="*/ 0 w 6109398"/>
              <a:gd name="connsiteY0" fmla="*/ 0 h 6871252"/>
              <a:gd name="connsiteX1" fmla="*/ 6109398 w 6109398"/>
              <a:gd name="connsiteY1" fmla="*/ 10048 h 6871252"/>
              <a:gd name="connsiteX2" fmla="*/ 1171404 w 6109398"/>
              <a:gd name="connsiteY2" fmla="*/ 6871252 h 6871252"/>
              <a:gd name="connsiteX3" fmla="*/ 0 w 6109398"/>
              <a:gd name="connsiteY3" fmla="*/ 6858000 h 6871252"/>
              <a:gd name="connsiteX4" fmla="*/ 0 w 6109398"/>
              <a:gd name="connsiteY4" fmla="*/ 0 h 6871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398" h="6871252">
                <a:moveTo>
                  <a:pt x="0" y="0"/>
                </a:moveTo>
                <a:lnTo>
                  <a:pt x="6109398" y="10048"/>
                </a:lnTo>
                <a:lnTo>
                  <a:pt x="1171404" y="6871252"/>
                </a:lnTo>
                <a:lnTo>
                  <a:pt x="0" y="6858000"/>
                </a:lnTo>
                <a:lnTo>
                  <a:pt x="0" y="0"/>
                </a:lnTo>
                <a:close/>
              </a:path>
            </a:pathLst>
          </a:custGeom>
          <a:gradFill>
            <a:gsLst>
              <a:gs pos="0">
                <a:schemeClr val="bg1">
                  <a:alpha val="0"/>
                </a:schemeClr>
              </a:gs>
              <a:gs pos="100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B9EEBBB-49D0-504D-B5B9-1F7DD499EB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747" y="5445224"/>
            <a:ext cx="3168352" cy="902453"/>
          </a:xfrm>
          <a:prstGeom prst="rect">
            <a:avLst/>
          </a:prstGeom>
        </p:spPr>
      </p:pic>
      <p:pic>
        <p:nvPicPr>
          <p:cNvPr id="3" name="Picture 2">
            <a:extLst>
              <a:ext uri="{FF2B5EF4-FFF2-40B4-BE49-F238E27FC236}">
                <a16:creationId xmlns:a16="http://schemas.microsoft.com/office/drawing/2014/main" id="{16813733-8896-5042-A015-469718BE4B5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83832" y="5896450"/>
            <a:ext cx="2777679" cy="335978"/>
          </a:xfrm>
          <a:prstGeom prst="rect">
            <a:avLst/>
          </a:prstGeom>
        </p:spPr>
      </p:pic>
    </p:spTree>
    <p:extLst>
      <p:ext uri="{BB962C8B-B14F-4D97-AF65-F5344CB8AC3E}">
        <p14:creationId xmlns:p14="http://schemas.microsoft.com/office/powerpoint/2010/main" val="384978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with logo 2">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0ABE8-C0A2-7A4D-8B68-70DCB73F62F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2" y="0"/>
            <a:ext cx="12191998" cy="6858000"/>
          </a:xfrm>
          <a:prstGeom prst="rect">
            <a:avLst/>
          </a:prstGeom>
        </p:spPr>
      </p:pic>
      <p:sp>
        <p:nvSpPr>
          <p:cNvPr id="4" name="Rectangle 6">
            <a:extLst>
              <a:ext uri="{FF2B5EF4-FFF2-40B4-BE49-F238E27FC236}">
                <a16:creationId xmlns:a16="http://schemas.microsoft.com/office/drawing/2014/main" id="{10EF0863-A3C5-8642-A01D-0934CE745BE2}"/>
              </a:ext>
            </a:extLst>
          </p:cNvPr>
          <p:cNvSpPr/>
          <p:nvPr userDrawn="1"/>
        </p:nvSpPr>
        <p:spPr>
          <a:xfrm>
            <a:off x="2" y="0"/>
            <a:ext cx="9236764" cy="6871252"/>
          </a:xfrm>
          <a:custGeom>
            <a:avLst/>
            <a:gdLst>
              <a:gd name="connsiteX0" fmla="*/ 0 w 1828800"/>
              <a:gd name="connsiteY0" fmla="*/ 0 h 6858000"/>
              <a:gd name="connsiteX1" fmla="*/ 1828800 w 1828800"/>
              <a:gd name="connsiteY1" fmla="*/ 0 h 6858000"/>
              <a:gd name="connsiteX2" fmla="*/ 1828800 w 1828800"/>
              <a:gd name="connsiteY2" fmla="*/ 6858000 h 6858000"/>
              <a:gd name="connsiteX3" fmla="*/ 0 w 1828800"/>
              <a:gd name="connsiteY3" fmla="*/ 6858000 h 6858000"/>
              <a:gd name="connsiteX4" fmla="*/ 0 w 1828800"/>
              <a:gd name="connsiteY4" fmla="*/ 0 h 6858000"/>
              <a:gd name="connsiteX0" fmla="*/ 0 w 6109398"/>
              <a:gd name="connsiteY0" fmla="*/ 0 h 6858000"/>
              <a:gd name="connsiteX1" fmla="*/ 6109398 w 6109398"/>
              <a:gd name="connsiteY1" fmla="*/ 10048 h 6858000"/>
              <a:gd name="connsiteX2" fmla="*/ 1828800 w 6109398"/>
              <a:gd name="connsiteY2" fmla="*/ 6858000 h 6858000"/>
              <a:gd name="connsiteX3" fmla="*/ 0 w 6109398"/>
              <a:gd name="connsiteY3" fmla="*/ 6858000 h 6858000"/>
              <a:gd name="connsiteX4" fmla="*/ 0 w 6109398"/>
              <a:gd name="connsiteY4" fmla="*/ 0 h 6858000"/>
              <a:gd name="connsiteX0" fmla="*/ 0 w 6109398"/>
              <a:gd name="connsiteY0" fmla="*/ 0 h 6871252"/>
              <a:gd name="connsiteX1" fmla="*/ 6109398 w 6109398"/>
              <a:gd name="connsiteY1" fmla="*/ 10048 h 6871252"/>
              <a:gd name="connsiteX2" fmla="*/ 1171404 w 6109398"/>
              <a:gd name="connsiteY2" fmla="*/ 6871252 h 6871252"/>
              <a:gd name="connsiteX3" fmla="*/ 0 w 6109398"/>
              <a:gd name="connsiteY3" fmla="*/ 6858000 h 6871252"/>
              <a:gd name="connsiteX4" fmla="*/ 0 w 6109398"/>
              <a:gd name="connsiteY4" fmla="*/ 0 h 6871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398" h="6871252">
                <a:moveTo>
                  <a:pt x="0" y="0"/>
                </a:moveTo>
                <a:lnTo>
                  <a:pt x="6109398" y="10048"/>
                </a:lnTo>
                <a:lnTo>
                  <a:pt x="1171404" y="6871252"/>
                </a:lnTo>
                <a:lnTo>
                  <a:pt x="0" y="6858000"/>
                </a:lnTo>
                <a:lnTo>
                  <a:pt x="0" y="0"/>
                </a:lnTo>
                <a:close/>
              </a:path>
            </a:pathLst>
          </a:custGeom>
          <a:gradFill>
            <a:gsLst>
              <a:gs pos="0">
                <a:schemeClr val="bg1">
                  <a:alpha val="0"/>
                </a:schemeClr>
              </a:gs>
              <a:gs pos="100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5EA0A7E-3BDC-504E-8479-4441CB86D1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44355" y="5778461"/>
            <a:ext cx="2303290" cy="654020"/>
          </a:xfrm>
          <a:prstGeom prst="rect">
            <a:avLst/>
          </a:prstGeom>
        </p:spPr>
      </p:pic>
    </p:spTree>
    <p:extLst>
      <p:ext uri="{BB962C8B-B14F-4D97-AF65-F5344CB8AC3E}">
        <p14:creationId xmlns:p14="http://schemas.microsoft.com/office/powerpoint/2010/main" val="152174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42FF-E578-DCCB-BD97-69568AA768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F33CB6-78ED-FAB2-6221-D22D17DBD7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2B773A-E03B-E457-4CBB-834CFD912356}"/>
              </a:ext>
            </a:extLst>
          </p:cNvPr>
          <p:cNvSpPr>
            <a:spLocks noGrp="1"/>
          </p:cNvSpPr>
          <p:nvPr>
            <p:ph type="dt" sz="half" idx="10"/>
          </p:nvPr>
        </p:nvSpPr>
        <p:spPr/>
        <p:txBody>
          <a:bodyPr/>
          <a:lstStyle/>
          <a:p>
            <a:fld id="{BEE98FF1-6EF2-4D34-B3BA-EC3C11F475A3}" type="datetimeFigureOut">
              <a:rPr lang="en-GB" smtClean="0"/>
              <a:t>12/01/2023</a:t>
            </a:fld>
            <a:endParaRPr lang="en-GB"/>
          </a:p>
        </p:txBody>
      </p:sp>
      <p:sp>
        <p:nvSpPr>
          <p:cNvPr id="5" name="Footer Placeholder 4">
            <a:extLst>
              <a:ext uri="{FF2B5EF4-FFF2-40B4-BE49-F238E27FC236}">
                <a16:creationId xmlns:a16="http://schemas.microsoft.com/office/drawing/2014/main" id="{90C359E1-CCB1-9A55-F6C4-C88AD8D408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2E95BF-B9D8-E49F-CB50-F0A6AD7F8EB6}"/>
              </a:ext>
            </a:extLst>
          </p:cNvPr>
          <p:cNvSpPr>
            <a:spLocks noGrp="1"/>
          </p:cNvSpPr>
          <p:nvPr>
            <p:ph type="sldNum" sz="quarter" idx="12"/>
          </p:nvPr>
        </p:nvSpPr>
        <p:spPr/>
        <p:txBody>
          <a:bodyPr/>
          <a:lstStyle/>
          <a:p>
            <a:fld id="{B795C96A-4B0D-418A-BDE6-6464E38A9974}" type="slidenum">
              <a:rPr lang="en-GB" smtClean="0"/>
              <a:t>‹#›</a:t>
            </a:fld>
            <a:endParaRPr lang="en-GB"/>
          </a:p>
        </p:txBody>
      </p:sp>
    </p:spTree>
    <p:extLst>
      <p:ext uri="{BB962C8B-B14F-4D97-AF65-F5344CB8AC3E}">
        <p14:creationId xmlns:p14="http://schemas.microsoft.com/office/powerpoint/2010/main" val="1071008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Im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7" name="Picture 6">
            <a:extLst>
              <a:ext uri="{FF2B5EF4-FFF2-40B4-BE49-F238E27FC236}">
                <a16:creationId xmlns:a16="http://schemas.microsoft.com/office/drawing/2014/main" id="{5A3C749F-7DC4-104F-9678-24D73CFDBD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764118"/>
            <a:ext cx="2791588" cy="792673"/>
          </a:xfrm>
          <a:prstGeom prst="rect">
            <a:avLst/>
          </a:prstGeom>
        </p:spPr>
      </p:pic>
    </p:spTree>
    <p:extLst>
      <p:ext uri="{BB962C8B-B14F-4D97-AF65-F5344CB8AC3E}">
        <p14:creationId xmlns:p14="http://schemas.microsoft.com/office/powerpoint/2010/main" val="39339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100"/>
                                        <p:tgtEl>
                                          <p:spTgt spid="9">
                                            <p:txEl>
                                              <p:pRg st="0" end="0"/>
                                            </p:txEl>
                                          </p:spTgt>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
                        <p:tgtEl>
                          <p:spTgt spid="9"/>
                        </p:tgtEl>
                      </p:cBhvr>
                    </p:animEffect>
                  </p:childTnLst>
                </p:cTn>
              </p:par>
            </p:tnLst>
          </p:tmpl>
        </p:tmplLst>
      </p:bldP>
    </p:bldLst>
  </p:timing>
  <p:extLst>
    <p:ext uri="{DCECCB84-F9BA-43D5-87BE-67443E8EF086}">
      <p15:sldGuideLst xmlns:p15="http://schemas.microsoft.com/office/powerpoint/2012/main">
        <p15:guide id="1" pos="325" userDrawn="1">
          <p15:clr>
            <a:srgbClr val="FBAE40"/>
          </p15:clr>
        </p15:guide>
        <p15:guide id="2"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Imag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7" name="Picture 6">
            <a:extLst>
              <a:ext uri="{FF2B5EF4-FFF2-40B4-BE49-F238E27FC236}">
                <a16:creationId xmlns:a16="http://schemas.microsoft.com/office/drawing/2014/main" id="{8DC991E4-0B17-1B43-9C63-FE8AB8305D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764118"/>
            <a:ext cx="2791588" cy="792673"/>
          </a:xfrm>
          <a:prstGeom prst="rect">
            <a:avLst/>
          </a:prstGeom>
        </p:spPr>
      </p:pic>
    </p:spTree>
    <p:extLst>
      <p:ext uri="{BB962C8B-B14F-4D97-AF65-F5344CB8AC3E}">
        <p14:creationId xmlns:p14="http://schemas.microsoft.com/office/powerpoint/2010/main" val="1881106"/>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Imag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3" name="Picture 2">
            <a:extLst>
              <a:ext uri="{FF2B5EF4-FFF2-40B4-BE49-F238E27FC236}">
                <a16:creationId xmlns:a16="http://schemas.microsoft.com/office/drawing/2014/main" id="{6E82E13E-0E77-914F-99A5-1B08E40599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764118"/>
            <a:ext cx="2791588" cy="792673"/>
          </a:xfrm>
          <a:prstGeom prst="rect">
            <a:avLst/>
          </a:prstGeom>
        </p:spPr>
      </p:pic>
    </p:spTree>
    <p:extLst>
      <p:ext uri="{BB962C8B-B14F-4D97-AF65-F5344CB8AC3E}">
        <p14:creationId xmlns:p14="http://schemas.microsoft.com/office/powerpoint/2010/main" val="741057427"/>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Imag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7" name="Picture 6">
            <a:extLst>
              <a:ext uri="{FF2B5EF4-FFF2-40B4-BE49-F238E27FC236}">
                <a16:creationId xmlns:a16="http://schemas.microsoft.com/office/drawing/2014/main" id="{DB96A263-748F-6C44-A45D-C1776EA50E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764118"/>
            <a:ext cx="2791588" cy="792673"/>
          </a:xfrm>
          <a:prstGeom prst="rect">
            <a:avLst/>
          </a:prstGeom>
        </p:spPr>
      </p:pic>
    </p:spTree>
    <p:extLst>
      <p:ext uri="{BB962C8B-B14F-4D97-AF65-F5344CB8AC3E}">
        <p14:creationId xmlns:p14="http://schemas.microsoft.com/office/powerpoint/2010/main" val="2094697382"/>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Imag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7" name="Picture 6">
            <a:extLst>
              <a:ext uri="{FF2B5EF4-FFF2-40B4-BE49-F238E27FC236}">
                <a16:creationId xmlns:a16="http://schemas.microsoft.com/office/drawing/2014/main" id="{A62CE543-123B-3F41-AF08-3BBCA4CAE4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764118"/>
            <a:ext cx="2791588" cy="792673"/>
          </a:xfrm>
          <a:prstGeom prst="rect">
            <a:avLst/>
          </a:prstGeom>
        </p:spPr>
      </p:pic>
    </p:spTree>
    <p:extLst>
      <p:ext uri="{BB962C8B-B14F-4D97-AF65-F5344CB8AC3E}">
        <p14:creationId xmlns:p14="http://schemas.microsoft.com/office/powerpoint/2010/main" val="1900542387"/>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age (Imag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0E76C-8805-6B4A-A1A7-CCF77C040F64}"/>
              </a:ext>
            </a:extLst>
          </p:cNvPr>
          <p:cNvSpPr/>
          <p:nvPr userDrawn="1"/>
        </p:nvSpPr>
        <p:spPr>
          <a:xfrm>
            <a:off x="0" y="0"/>
            <a:ext cx="9896031" cy="6858000"/>
          </a:xfrm>
          <a:prstGeom prst="rect">
            <a:avLst/>
          </a:prstGeom>
          <a:gradFill flip="none" rotWithShape="1">
            <a:gsLst>
              <a:gs pos="0">
                <a:schemeClr val="tx1"/>
              </a:gs>
              <a:gs pos="100000">
                <a:schemeClr val="tx1">
                  <a:alpha val="0"/>
                </a:schemeClr>
              </a:gs>
              <a:gs pos="49000">
                <a:schemeClr val="tx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A53D4229-9996-9248-8D72-4C85A2C92725}"/>
              </a:ext>
            </a:extLst>
          </p:cNvPr>
          <p:cNvSpPr>
            <a:spLocks noGrp="1"/>
          </p:cNvSpPr>
          <p:nvPr>
            <p:ph type="body" sz="quarter" idx="11" hasCustomPrompt="1"/>
          </p:nvPr>
        </p:nvSpPr>
        <p:spPr>
          <a:xfrm>
            <a:off x="515939" y="3040186"/>
            <a:ext cx="5124210" cy="1231628"/>
          </a:xfrm>
          <a:prstGeom prst="rect">
            <a:avLst/>
          </a:prstGeom>
        </p:spPr>
        <p:txBody>
          <a:bodyPr/>
          <a:lstStyle>
            <a:lvl1pPr marL="0" indent="0">
              <a:lnSpc>
                <a:spcPts val="5000"/>
              </a:lnSpc>
              <a:buNone/>
              <a:defRPr sz="4000" b="0" i="0">
                <a:solidFill>
                  <a:schemeClr val="bg1"/>
                </a:solidFill>
                <a:latin typeface="Arial" panose="020B0604020202020204" pitchFamily="34" charset="0"/>
                <a:cs typeface="Arial" panose="020B0604020202020204" pitchFamily="34" charset="0"/>
              </a:defRPr>
            </a:lvl1pPr>
          </a:lstStyle>
          <a:p>
            <a:pPr lvl="0"/>
            <a:r>
              <a:rPr lang="en-US" dirty="0"/>
              <a:t>Presentation title to go here</a:t>
            </a:r>
          </a:p>
        </p:txBody>
      </p:sp>
      <p:sp>
        <p:nvSpPr>
          <p:cNvPr id="9" name="Text Placeholder 14">
            <a:extLst>
              <a:ext uri="{FF2B5EF4-FFF2-40B4-BE49-F238E27FC236}">
                <a16:creationId xmlns:a16="http://schemas.microsoft.com/office/drawing/2014/main" id="{D86440FB-FE9D-894D-98C6-AA74E50C6DE2}"/>
              </a:ext>
            </a:extLst>
          </p:cNvPr>
          <p:cNvSpPr>
            <a:spLocks noGrp="1"/>
          </p:cNvSpPr>
          <p:nvPr>
            <p:ph type="body" sz="quarter" idx="13" hasCustomPrompt="1"/>
          </p:nvPr>
        </p:nvSpPr>
        <p:spPr>
          <a:xfrm>
            <a:off x="515938" y="2560107"/>
            <a:ext cx="5124211" cy="471641"/>
          </a:xfrm>
          <a:prstGeom prst="rect">
            <a:avLst/>
          </a:prstGeom>
        </p:spPr>
        <p:txBody>
          <a:bodyPr/>
          <a:lstStyle>
            <a:lvl1pPr marL="0" indent="0">
              <a:lnSpc>
                <a:spcPts val="232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01.01.2010</a:t>
            </a:r>
          </a:p>
        </p:txBody>
      </p:sp>
      <p:sp>
        <p:nvSpPr>
          <p:cNvPr id="11" name="Text Placeholder 14">
            <a:extLst>
              <a:ext uri="{FF2B5EF4-FFF2-40B4-BE49-F238E27FC236}">
                <a16:creationId xmlns:a16="http://schemas.microsoft.com/office/drawing/2014/main" id="{7611D5A9-FFA6-0E42-8531-665F433D53AE}"/>
              </a:ext>
            </a:extLst>
          </p:cNvPr>
          <p:cNvSpPr>
            <a:spLocks noGrp="1"/>
          </p:cNvSpPr>
          <p:nvPr>
            <p:ph type="body" sz="quarter" idx="14" hasCustomPrompt="1"/>
          </p:nvPr>
        </p:nvSpPr>
        <p:spPr>
          <a:xfrm>
            <a:off x="515938" y="6174223"/>
            <a:ext cx="4333875" cy="675339"/>
          </a:xfrm>
          <a:prstGeom prst="rect">
            <a:avLst/>
          </a:prstGeom>
        </p:spPr>
        <p:txBody>
          <a:bodyPr/>
          <a:lstStyle>
            <a:lvl1pPr marL="0" indent="0">
              <a:lnSpc>
                <a:spcPts val="2320"/>
              </a:lnSpc>
              <a:buNone/>
              <a:defRPr sz="1400" b="0" i="0">
                <a:solidFill>
                  <a:schemeClr val="bg1"/>
                </a:solidFill>
                <a:latin typeface="Arial" panose="020B0604020202020204" pitchFamily="34" charset="0"/>
                <a:cs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err="1"/>
              <a:t>www.theimi.org.uk</a:t>
            </a:r>
            <a:endParaRPr lang="en-US" dirty="0"/>
          </a:p>
        </p:txBody>
      </p:sp>
      <p:pic>
        <p:nvPicPr>
          <p:cNvPr id="7" name="Picture 6">
            <a:extLst>
              <a:ext uri="{FF2B5EF4-FFF2-40B4-BE49-F238E27FC236}">
                <a16:creationId xmlns:a16="http://schemas.microsoft.com/office/drawing/2014/main" id="{BF455388-CAE7-254C-8B90-F0AADE412F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764118"/>
            <a:ext cx="2791588" cy="792673"/>
          </a:xfrm>
          <a:prstGeom prst="rect">
            <a:avLst/>
          </a:prstGeom>
        </p:spPr>
      </p:pic>
    </p:spTree>
    <p:extLst>
      <p:ext uri="{BB962C8B-B14F-4D97-AF65-F5344CB8AC3E}">
        <p14:creationId xmlns:p14="http://schemas.microsoft.com/office/powerpoint/2010/main" val="3303722526"/>
      </p:ext>
    </p:extLst>
  </p:cSld>
  <p:clrMapOvr>
    <a:masterClrMapping/>
  </p:clrMapOvr>
  <p:extLst>
    <p:ext uri="{DCECCB84-F9BA-43D5-87BE-67443E8EF086}">
      <p15:sldGuideLst xmlns:p15="http://schemas.microsoft.com/office/powerpoint/2012/main">
        <p15:guide id="1" pos="325">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hite with log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741F4E33-51B6-B44A-9617-E9AF897BBB8A}"/>
              </a:ext>
            </a:extLst>
          </p:cNvPr>
          <p:cNvSpPr>
            <a:spLocks noGrp="1"/>
          </p:cNvSpPr>
          <p:nvPr>
            <p:ph type="body" sz="quarter" idx="11" hasCustomPrompt="1"/>
          </p:nvPr>
        </p:nvSpPr>
        <p:spPr>
          <a:xfrm>
            <a:off x="940714" y="1695712"/>
            <a:ext cx="4993640" cy="425450"/>
          </a:xfrm>
          <a:prstGeom prst="rect">
            <a:avLst/>
          </a:prstGeom>
        </p:spPr>
        <p:txBody>
          <a:bodyPr/>
          <a:lstStyle>
            <a:lvl1pPr marL="0" indent="0" algn="l">
              <a:buNone/>
              <a:defRPr sz="2800" b="1" i="0">
                <a:latin typeface="Arial" panose="020B0604020202020204" pitchFamily="34" charset="0"/>
                <a:cs typeface="Arial" panose="020B0604020202020204" pitchFamily="34" charset="0"/>
              </a:defRPr>
            </a:lvl1pPr>
          </a:lstStyle>
          <a:p>
            <a:pPr lvl="0"/>
            <a:r>
              <a:rPr lang="en-US" dirty="0"/>
              <a:t>Title to go here</a:t>
            </a:r>
          </a:p>
        </p:txBody>
      </p:sp>
      <p:sp>
        <p:nvSpPr>
          <p:cNvPr id="5" name="Text Placeholder 14">
            <a:extLst>
              <a:ext uri="{FF2B5EF4-FFF2-40B4-BE49-F238E27FC236}">
                <a16:creationId xmlns:a16="http://schemas.microsoft.com/office/drawing/2014/main" id="{52AF4BAA-98F5-364B-9EC5-DE906DF46068}"/>
              </a:ext>
            </a:extLst>
          </p:cNvPr>
          <p:cNvSpPr>
            <a:spLocks noGrp="1"/>
          </p:cNvSpPr>
          <p:nvPr>
            <p:ph type="body" sz="quarter" idx="14" hasCustomPrompt="1"/>
          </p:nvPr>
        </p:nvSpPr>
        <p:spPr>
          <a:xfrm>
            <a:off x="940714" y="2367633"/>
            <a:ext cx="4993640" cy="1256266"/>
          </a:xfrm>
          <a:prstGeom prst="rect">
            <a:avLst/>
          </a:prstGeom>
        </p:spPr>
        <p:txBody>
          <a:bodyPr/>
          <a:lstStyle>
            <a:lvl1pPr marL="0" indent="0" algn="l">
              <a:lnSpc>
                <a:spcPts val="2320"/>
              </a:lnSpc>
              <a:buClr>
                <a:schemeClr val="accent2"/>
              </a:buClr>
              <a:buFont typeface="Wingdings" pitchFamily="2" charset="2"/>
              <a:buNone/>
              <a:defRPr lang="en-GB" sz="1400" b="0" i="0" smtClean="0">
                <a:solidFill>
                  <a:schemeClr val="bg1">
                    <a:lumMod val="50000"/>
                  </a:schemeClr>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sp>
        <p:nvSpPr>
          <p:cNvPr id="6" name="Text Placeholder 14">
            <a:extLst>
              <a:ext uri="{FF2B5EF4-FFF2-40B4-BE49-F238E27FC236}">
                <a16:creationId xmlns:a16="http://schemas.microsoft.com/office/drawing/2014/main" id="{6A10BC4A-78EB-1144-9958-F0E1B274CF6B}"/>
              </a:ext>
            </a:extLst>
          </p:cNvPr>
          <p:cNvSpPr>
            <a:spLocks noGrp="1"/>
          </p:cNvSpPr>
          <p:nvPr>
            <p:ph type="body" sz="quarter" idx="15" hasCustomPrompt="1"/>
          </p:nvPr>
        </p:nvSpPr>
        <p:spPr>
          <a:xfrm>
            <a:off x="940714" y="3836634"/>
            <a:ext cx="4993640" cy="812060"/>
          </a:xfrm>
          <a:prstGeom prst="rect">
            <a:avLst/>
          </a:prstGeom>
        </p:spPr>
        <p:txBody>
          <a:bodyPr/>
          <a:lstStyle>
            <a:lvl1pPr marL="0" indent="0" algn="l">
              <a:lnSpc>
                <a:spcPct val="150000"/>
              </a:lnSpc>
              <a:buClr>
                <a:schemeClr val="accent2"/>
              </a:buClr>
              <a:buFont typeface="Wingdings" pitchFamily="2" charset="2"/>
              <a:buNone/>
              <a:defRPr lang="en-GB" sz="1100" b="0" i="0" smtClean="0">
                <a:solidFill>
                  <a:schemeClr val="bg1">
                    <a:lumMod val="50000"/>
                  </a:schemeClr>
                </a:solidFill>
                <a:effectLst/>
                <a:latin typeface="Arial" panose="020B0604020202020204" pitchFamily="34" charset="0"/>
              </a:defRPr>
            </a:lvl1pPr>
            <a:lvl2pPr marL="457200" indent="0">
              <a:buNone/>
              <a:defRPr sz="1600" b="0" i="0">
                <a:solidFill>
                  <a:schemeClr val="accent6"/>
                </a:solidFill>
                <a:latin typeface="Arial" panose="020B0604020202020204" pitchFamily="34" charset="0"/>
                <a:cs typeface="Arial" panose="020B0604020202020204" pitchFamily="34" charset="0"/>
              </a:defRPr>
            </a:lvl2pPr>
            <a:lvl3pPr marL="914400" indent="0">
              <a:buNone/>
              <a:defRPr sz="1600" b="0" i="0">
                <a:solidFill>
                  <a:schemeClr val="accent6"/>
                </a:solidFill>
                <a:latin typeface="Arial" panose="020B0604020202020204" pitchFamily="34" charset="0"/>
                <a:cs typeface="Arial" panose="020B0604020202020204" pitchFamily="34" charset="0"/>
              </a:defRPr>
            </a:lvl3pPr>
            <a:lvl4pPr marL="1371600" indent="0">
              <a:buNone/>
              <a:defRPr sz="1600" b="0" i="0">
                <a:solidFill>
                  <a:schemeClr val="accent6"/>
                </a:solidFill>
                <a:latin typeface="Arial" panose="020B0604020202020204" pitchFamily="34" charset="0"/>
                <a:cs typeface="Arial" panose="020B0604020202020204" pitchFamily="34" charset="0"/>
              </a:defRPr>
            </a:lvl4pPr>
            <a:lvl5pPr marL="1828800" indent="0">
              <a:buNone/>
              <a:defRPr sz="1600" b="0" i="0">
                <a:solidFill>
                  <a:schemeClr val="accent6"/>
                </a:solidFill>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a:t>
            </a:r>
            <a:r>
              <a:rPr lang="en-US" dirty="0" err="1"/>
              <a:t>pellentesque</a:t>
            </a:r>
            <a:r>
              <a:rPr lang="en-US" dirty="0"/>
              <a:t> </a:t>
            </a:r>
            <a:r>
              <a:rPr lang="en-US" dirty="0" err="1"/>
              <a:t>condimentum</a:t>
            </a:r>
            <a:r>
              <a:rPr lang="en-US" dirty="0"/>
              <a:t> </a:t>
            </a:r>
            <a:r>
              <a:rPr lang="en-US" dirty="0" err="1"/>
              <a:t>enim</a:t>
            </a:r>
            <a:r>
              <a:rPr lang="en-US" dirty="0"/>
              <a:t> non gravida. </a:t>
            </a:r>
            <a:r>
              <a:rPr lang="en-US" dirty="0" err="1"/>
              <a:t>Suspendisse</a:t>
            </a:r>
            <a:r>
              <a:rPr lang="en-US" dirty="0"/>
              <a:t> </a:t>
            </a:r>
            <a:r>
              <a:rPr lang="en-US" dirty="0" err="1"/>
              <a:t>vulputate</a:t>
            </a:r>
            <a:r>
              <a:rPr lang="en-US" dirty="0"/>
              <a:t> </a:t>
            </a:r>
            <a:r>
              <a:rPr lang="en-US" dirty="0" err="1"/>
              <a:t>tincidunt</a:t>
            </a:r>
            <a:r>
              <a:rPr lang="en-US" dirty="0"/>
              <a:t> </a:t>
            </a:r>
            <a:r>
              <a:rPr lang="en-US" dirty="0" err="1"/>
              <a:t>odio</a:t>
            </a:r>
            <a:r>
              <a:rPr lang="en-US" dirty="0"/>
              <a:t> </a:t>
            </a:r>
            <a:r>
              <a:rPr lang="en-US" dirty="0" err="1"/>
              <a:t>vel</a:t>
            </a:r>
            <a:r>
              <a:rPr lang="en-US" dirty="0"/>
              <a:t> </a:t>
            </a:r>
            <a:r>
              <a:rPr lang="en-US" dirty="0" err="1"/>
              <a:t>sodales</a:t>
            </a:r>
            <a:r>
              <a:rPr lang="en-US" dirty="0"/>
              <a:t>. </a:t>
            </a:r>
            <a:r>
              <a:rPr lang="en-US" dirty="0" err="1"/>
              <a:t>Vivamus</a:t>
            </a:r>
            <a:r>
              <a:rPr lang="en-US" dirty="0"/>
              <a:t> vitae </a:t>
            </a:r>
            <a:r>
              <a:rPr lang="en-US" dirty="0" err="1"/>
              <a:t>lobortis</a:t>
            </a:r>
            <a:r>
              <a:rPr lang="en-US" dirty="0"/>
              <a:t> </a:t>
            </a:r>
            <a:r>
              <a:rPr lang="en-US" dirty="0" err="1"/>
              <a:t>risus</a:t>
            </a:r>
            <a:r>
              <a:rPr lang="en-US" dirty="0"/>
              <a:t>. </a:t>
            </a:r>
          </a:p>
        </p:txBody>
      </p:sp>
      <p:pic>
        <p:nvPicPr>
          <p:cNvPr id="8" name="Picture 7">
            <a:extLst>
              <a:ext uri="{FF2B5EF4-FFF2-40B4-BE49-F238E27FC236}">
                <a16:creationId xmlns:a16="http://schemas.microsoft.com/office/drawing/2014/main" id="{733B2025-EA35-4F4D-A12C-AE9984CA1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88" y="5947208"/>
            <a:ext cx="1944216" cy="552061"/>
          </a:xfrm>
          <a:prstGeom prst="rect">
            <a:avLst/>
          </a:prstGeom>
        </p:spPr>
      </p:pic>
    </p:spTree>
    <p:extLst>
      <p:ext uri="{BB962C8B-B14F-4D97-AF65-F5344CB8AC3E}">
        <p14:creationId xmlns:p14="http://schemas.microsoft.com/office/powerpoint/2010/main" val="3095778991"/>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01659"/>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668" r:id="rId3"/>
    <p:sldLayoutId id="2147483669" r:id="rId4"/>
    <p:sldLayoutId id="2147483670" r:id="rId5"/>
    <p:sldLayoutId id="2147483671" r:id="rId6"/>
    <p:sldLayoutId id="2147483672" r:id="rId7"/>
    <p:sldLayoutId id="2147483673" r:id="rId8"/>
    <p:sldLayoutId id="2147483660" r:id="rId9"/>
    <p:sldLayoutId id="2147483661" r:id="rId10"/>
    <p:sldLayoutId id="2147483650" r:id="rId11"/>
    <p:sldLayoutId id="2147483651" r:id="rId12"/>
    <p:sldLayoutId id="2147483652" r:id="rId13"/>
    <p:sldLayoutId id="2147483653" r:id="rId14"/>
    <p:sldLayoutId id="2147483654" r:id="rId15"/>
    <p:sldLayoutId id="2147483655" r:id="rId16"/>
    <p:sldLayoutId id="2147483657" r:id="rId17"/>
    <p:sldLayoutId id="2147483658" r:id="rId18"/>
    <p:sldLayoutId id="2147483659" r:id="rId19"/>
    <p:sldLayoutId id="2147483667" r:id="rId20"/>
    <p:sldLayoutId id="2147483663" r:id="rId21"/>
    <p:sldLayoutId id="2147483664" r:id="rId22"/>
    <p:sldLayoutId id="2147483674" r:id="rId23"/>
    <p:sldLayoutId id="2147483666" r:id="rId24"/>
    <p:sldLayoutId id="2147483656" r:id="rId25"/>
    <p:sldLayoutId id="2147483662" r:id="rId26"/>
    <p:sldLayoutId id="2147483665"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www.theimi.org.uk/autocity"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hyperlink" Target="mailto:careers@theimi.org.u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hyperlink" Target="https://vimeo.com/241538368" TargetMode="Externa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video" Target="https://www.youtube.com/embed/Cgv4QxUYArc" TargetMode="Externa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a:t>
            </a:r>
            <a:r>
              <a:rPr lang="en-GB" dirty="0" err="1"/>
              <a:t>MotorCareers</a:t>
            </a:r>
            <a:endParaRPr lang="en-GB" dirty="0"/>
          </a:p>
        </p:txBody>
      </p:sp>
      <p:sp>
        <p:nvSpPr>
          <p:cNvPr id="3" name="Text Placeholder 2"/>
          <p:cNvSpPr>
            <a:spLocks noGrp="1"/>
          </p:cNvSpPr>
          <p:nvPr>
            <p:ph type="body" sz="quarter" idx="13"/>
          </p:nvPr>
        </p:nvSpPr>
        <p:spPr/>
        <p:txBody>
          <a:bodyPr/>
          <a:lstStyle/>
          <a:p>
            <a:r>
              <a:rPr lang="en-GB" dirty="0"/>
              <a:t> </a:t>
            </a:r>
          </a:p>
        </p:txBody>
      </p:sp>
      <p:sp>
        <p:nvSpPr>
          <p:cNvPr id="4" name="Text Placeholder 3"/>
          <p:cNvSpPr>
            <a:spLocks noGrp="1"/>
          </p:cNvSpPr>
          <p:nvPr>
            <p:ph type="body" sz="quarter" idx="14"/>
          </p:nvPr>
        </p:nvSpPr>
        <p:spPr/>
        <p:txBody>
          <a:bodyPr/>
          <a:lstStyle/>
          <a:p>
            <a:r>
              <a:rPr lang="en-GB" dirty="0"/>
              <a:t>www.theimi.org.uk/autocity</a:t>
            </a:r>
          </a:p>
        </p:txBody>
      </p:sp>
    </p:spTree>
    <p:extLst>
      <p:ext uri="{BB962C8B-B14F-4D97-AF65-F5344CB8AC3E}">
        <p14:creationId xmlns:p14="http://schemas.microsoft.com/office/powerpoint/2010/main" val="274571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r>
              <a:rPr lang="en-GB" dirty="0"/>
              <a:t>Skills</a:t>
            </a:r>
          </a:p>
        </p:txBody>
      </p:sp>
      <p:sp>
        <p:nvSpPr>
          <p:cNvPr id="5" name="Text Placeholder 4"/>
          <p:cNvSpPr>
            <a:spLocks noGrp="1"/>
          </p:cNvSpPr>
          <p:nvPr>
            <p:ph type="body" sz="quarter" idx="17"/>
          </p:nvPr>
        </p:nvSpPr>
        <p:spPr>
          <a:xfrm>
            <a:off x="6497902" y="1490828"/>
            <a:ext cx="5502753" cy="1650139"/>
          </a:xfrm>
        </p:spPr>
        <p:txBody>
          <a:bodyPr/>
          <a:lstStyle/>
          <a:p>
            <a:pPr algn="just"/>
            <a:r>
              <a:rPr lang="en-US" sz="1600" dirty="0">
                <a:sym typeface="Futura PT Book"/>
              </a:rPr>
              <a:t>Important for you to be success in any career is…</a:t>
            </a:r>
          </a:p>
          <a:p>
            <a:pPr marL="285750" indent="-285750" algn="l">
              <a:buFont typeface="Wingdings" panose="05000000000000000000" pitchFamily="2" charset="2"/>
              <a:buChar char="ü"/>
            </a:pPr>
            <a:r>
              <a:rPr lang="en-GB" sz="1600" dirty="0"/>
              <a:t>Drive and Ambition | Willingness to challenge yourself | Problem solving | Ability to follow instructions | Dynamic | Good Communication Skills | Curiosity | Team Work</a:t>
            </a:r>
          </a:p>
          <a:p>
            <a:endParaRPr lang="en-GB" sz="1600" dirty="0"/>
          </a:p>
        </p:txBody>
      </p:sp>
      <p:sp>
        <p:nvSpPr>
          <p:cNvPr id="6" name="Text Placeholder 5"/>
          <p:cNvSpPr>
            <a:spLocks noGrp="1"/>
          </p:cNvSpPr>
          <p:nvPr>
            <p:ph type="body" sz="quarter" idx="18"/>
          </p:nvPr>
        </p:nvSpPr>
        <p:spPr>
          <a:xfrm>
            <a:off x="538839" y="4044367"/>
            <a:ext cx="4993640" cy="425450"/>
          </a:xfrm>
        </p:spPr>
        <p:txBody>
          <a:bodyPr/>
          <a:lstStyle/>
          <a:p>
            <a:r>
              <a:rPr lang="en-GB" dirty="0"/>
              <a:t>Subjects to study</a:t>
            </a:r>
          </a:p>
        </p:txBody>
      </p:sp>
      <p:sp>
        <p:nvSpPr>
          <p:cNvPr id="7" name="Text Placeholder 6"/>
          <p:cNvSpPr>
            <a:spLocks noGrp="1"/>
          </p:cNvSpPr>
          <p:nvPr>
            <p:ph type="body" sz="quarter" idx="19"/>
          </p:nvPr>
        </p:nvSpPr>
        <p:spPr>
          <a:xfrm>
            <a:off x="119336" y="4797152"/>
            <a:ext cx="5832647" cy="2060848"/>
          </a:xfrm>
        </p:spPr>
        <p:txBody>
          <a:bodyPr/>
          <a:lstStyle/>
          <a:p>
            <a:pPr marL="171450" indent="-171450" algn="just">
              <a:buFont typeface="Arial" panose="020B0604020202020204" pitchFamily="34" charset="0"/>
              <a:buChar char="•"/>
              <a:defRPr sz="1200">
                <a:solidFill>
                  <a:srgbClr val="003B4C"/>
                </a:solidFill>
                <a:latin typeface="Futura PT Book"/>
                <a:ea typeface="Futura PT Book"/>
                <a:cs typeface="Futura PT Book"/>
                <a:sym typeface="Futura PT Book"/>
              </a:defRPr>
            </a:pPr>
            <a:r>
              <a:rPr lang="en-GB" sz="1600" dirty="0">
                <a:solidFill>
                  <a:schemeClr val="bg2">
                    <a:lumMod val="75000"/>
                  </a:schemeClr>
                </a:solidFill>
                <a:ea typeface="Futura PT Book"/>
                <a:cs typeface="Futura PT Book"/>
                <a:sym typeface="Futura PT Book"/>
              </a:rPr>
              <a:t>STEM subjects (Science, Technology, Engineering and Maths) </a:t>
            </a:r>
          </a:p>
          <a:p>
            <a:pPr marL="171450" indent="-171450" algn="just">
              <a:buFont typeface="Arial" panose="020B0604020202020204" pitchFamily="34" charset="0"/>
              <a:buChar char="•"/>
              <a:defRPr sz="1200">
                <a:solidFill>
                  <a:srgbClr val="003B4C"/>
                </a:solidFill>
                <a:latin typeface="Futura PT Book"/>
                <a:ea typeface="Futura PT Book"/>
                <a:cs typeface="Futura PT Book"/>
                <a:sym typeface="Futura PT Book"/>
              </a:defRPr>
            </a:pPr>
            <a:r>
              <a:rPr lang="en-GB" sz="1600" dirty="0">
                <a:solidFill>
                  <a:schemeClr val="bg2">
                    <a:lumMod val="75000"/>
                  </a:schemeClr>
                </a:solidFill>
                <a:ea typeface="Futura PT Book"/>
                <a:cs typeface="Futura PT Book"/>
                <a:sym typeface="Futura PT Book"/>
              </a:rPr>
              <a:t>English</a:t>
            </a:r>
          </a:p>
          <a:p>
            <a:pPr marL="171450" indent="-171450" algn="just">
              <a:buFont typeface="Arial" panose="020B0604020202020204" pitchFamily="34" charset="0"/>
              <a:buChar char="•"/>
              <a:defRPr sz="1200">
                <a:solidFill>
                  <a:srgbClr val="003B4C"/>
                </a:solidFill>
                <a:latin typeface="Futura PT Book"/>
                <a:ea typeface="Futura PT Book"/>
                <a:cs typeface="Futura PT Book"/>
                <a:sym typeface="Futura PT Book"/>
              </a:defRPr>
            </a:pPr>
            <a:r>
              <a:rPr lang="en-GB" sz="1600" dirty="0">
                <a:solidFill>
                  <a:schemeClr val="bg2">
                    <a:lumMod val="75000"/>
                  </a:schemeClr>
                </a:solidFill>
                <a:ea typeface="Futura PT Book"/>
                <a:cs typeface="Futura PT Book"/>
                <a:sym typeface="Futura PT Book"/>
              </a:rPr>
              <a:t>Computer science</a:t>
            </a:r>
          </a:p>
          <a:p>
            <a:pPr marL="171450" indent="-171450" algn="just">
              <a:buFont typeface="Arial" panose="020B0604020202020204" pitchFamily="34" charset="0"/>
              <a:buChar char="•"/>
              <a:defRPr sz="1200">
                <a:solidFill>
                  <a:srgbClr val="003B4C"/>
                </a:solidFill>
                <a:latin typeface="Futura PT Book"/>
                <a:ea typeface="Futura PT Book"/>
                <a:cs typeface="Futura PT Book"/>
                <a:sym typeface="Futura PT Book"/>
              </a:defRPr>
            </a:pPr>
            <a:r>
              <a:rPr lang="en-GB" sz="1600" dirty="0">
                <a:solidFill>
                  <a:schemeClr val="bg2">
                    <a:lumMod val="75000"/>
                  </a:schemeClr>
                </a:solidFill>
                <a:ea typeface="Futura PT Book"/>
                <a:cs typeface="Futura PT Book"/>
                <a:sym typeface="Futura PT Book"/>
              </a:rPr>
              <a:t>Art and design</a:t>
            </a:r>
          </a:p>
          <a:p>
            <a:pPr marL="171450" indent="-171450" algn="just">
              <a:buFont typeface="Arial" panose="020B0604020202020204" pitchFamily="34" charset="0"/>
              <a:buChar char="•"/>
              <a:defRPr sz="1200">
                <a:solidFill>
                  <a:srgbClr val="003B4C"/>
                </a:solidFill>
                <a:latin typeface="Futura PT Book"/>
                <a:ea typeface="Futura PT Book"/>
                <a:cs typeface="Futura PT Book"/>
                <a:sym typeface="Futura PT Book"/>
              </a:defRPr>
            </a:pPr>
            <a:r>
              <a:rPr lang="en-GB" sz="1600" dirty="0">
                <a:solidFill>
                  <a:schemeClr val="bg2">
                    <a:lumMod val="75000"/>
                  </a:schemeClr>
                </a:solidFill>
                <a:ea typeface="Futura PT Book"/>
                <a:cs typeface="Futura PT Book"/>
                <a:sym typeface="Futura PT Book"/>
              </a:rPr>
              <a:t>Business and Economics</a:t>
            </a:r>
            <a:endParaRPr lang="en-GB" sz="1800" dirty="0"/>
          </a:p>
        </p:txBody>
      </p:sp>
      <p:pic>
        <p:nvPicPr>
          <p:cNvPr id="14" name="Picture Placeholder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pic>
        <p:nvPicPr>
          <p:cNvPr id="13" name="Picture Placeholder 7"/>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201938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Routes into the sector </a:t>
            </a:r>
          </a:p>
        </p:txBody>
      </p:sp>
      <p:sp>
        <p:nvSpPr>
          <p:cNvPr id="3" name="Text Placeholder 2"/>
          <p:cNvSpPr>
            <a:spLocks noGrp="1"/>
          </p:cNvSpPr>
          <p:nvPr>
            <p:ph type="body" sz="quarter" idx="12"/>
          </p:nvPr>
        </p:nvSpPr>
        <p:spPr/>
        <p:txBody>
          <a:bodyPr/>
          <a:lstStyle/>
          <a:p>
            <a:r>
              <a:rPr lang="en-GB" sz="1600" dirty="0"/>
              <a:t>Full time education- A-levels, College courses</a:t>
            </a:r>
          </a:p>
          <a:p>
            <a:r>
              <a:rPr lang="en-GB" sz="1600" dirty="0"/>
              <a:t>Apprenticeships – Entry(2) and Advanced level(3)</a:t>
            </a:r>
          </a:p>
          <a:p>
            <a:r>
              <a:rPr lang="en-GB" sz="1600" dirty="0"/>
              <a:t>University- Degree, Graduate schemes</a:t>
            </a:r>
          </a:p>
        </p:txBody>
      </p:sp>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 r="18"/>
          <a:stretch>
            <a:fillRect/>
          </a:stretch>
        </p:blipFill>
        <p:spPr/>
      </p:pic>
    </p:spTree>
    <p:extLst>
      <p:ext uri="{BB962C8B-B14F-4D97-AF65-F5344CB8AC3E}">
        <p14:creationId xmlns:p14="http://schemas.microsoft.com/office/powerpoint/2010/main" val="4037232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4489" b="6117"/>
          <a:stretch/>
        </p:blipFill>
        <p:spPr>
          <a:xfrm>
            <a:off x="5951984" y="-2"/>
            <a:ext cx="6240015" cy="6858001"/>
          </a:xfrm>
        </p:spPr>
      </p:pic>
      <p:sp>
        <p:nvSpPr>
          <p:cNvPr id="3" name="Text Placeholder 2"/>
          <p:cNvSpPr>
            <a:spLocks noGrp="1"/>
          </p:cNvSpPr>
          <p:nvPr>
            <p:ph type="body" sz="quarter" idx="12"/>
          </p:nvPr>
        </p:nvSpPr>
        <p:spPr/>
        <p:txBody>
          <a:bodyPr/>
          <a:lstStyle/>
          <a:p>
            <a:r>
              <a:rPr lang="en-GB" sz="1600" dirty="0"/>
              <a:t>From apprentice to CEO</a:t>
            </a:r>
          </a:p>
          <a:p>
            <a:r>
              <a:rPr lang="en-GB" sz="1600" dirty="0"/>
              <a:t>From competitions to F1 team. </a:t>
            </a:r>
          </a:p>
        </p:txBody>
      </p:sp>
      <p:sp>
        <p:nvSpPr>
          <p:cNvPr id="4" name="Text Placeholder 3"/>
          <p:cNvSpPr>
            <a:spLocks noGrp="1"/>
          </p:cNvSpPr>
          <p:nvPr>
            <p:ph type="body" sz="quarter" idx="11"/>
          </p:nvPr>
        </p:nvSpPr>
        <p:spPr/>
        <p:txBody>
          <a:bodyPr/>
          <a:lstStyle/>
          <a:p>
            <a:r>
              <a:rPr lang="en-GB" dirty="0"/>
              <a:t>Career progression</a:t>
            </a:r>
          </a:p>
        </p:txBody>
      </p:sp>
    </p:spTree>
    <p:extLst>
      <p:ext uri="{BB962C8B-B14F-4D97-AF65-F5344CB8AC3E}">
        <p14:creationId xmlns:p14="http://schemas.microsoft.com/office/powerpoint/2010/main" val="159963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5938" y="1966250"/>
            <a:ext cx="4993640" cy="425450"/>
          </a:xfrm>
        </p:spPr>
        <p:txBody>
          <a:bodyPr/>
          <a:lstStyle/>
          <a:p>
            <a:r>
              <a:rPr lang="en-GB" dirty="0"/>
              <a:t>Find out more </a:t>
            </a:r>
          </a:p>
        </p:txBody>
      </p:sp>
      <p:sp>
        <p:nvSpPr>
          <p:cNvPr id="3" name="Text Placeholder 2"/>
          <p:cNvSpPr>
            <a:spLocks noGrp="1"/>
          </p:cNvSpPr>
          <p:nvPr>
            <p:ph type="body" sz="quarter" idx="12"/>
          </p:nvPr>
        </p:nvSpPr>
        <p:spPr>
          <a:xfrm>
            <a:off x="515938" y="2429639"/>
            <a:ext cx="4993640" cy="2755184"/>
          </a:xfrm>
        </p:spPr>
        <p:txBody>
          <a:bodyPr/>
          <a:lstStyle/>
          <a:p>
            <a:r>
              <a:rPr lang="en-GB" sz="1600" dirty="0"/>
              <a:t>Web: </a:t>
            </a:r>
            <a:r>
              <a:rPr lang="en-GB" sz="1600" dirty="0">
                <a:hlinkClick r:id="rId3"/>
              </a:rPr>
              <a:t>www.theimi.org.uk/autocity</a:t>
            </a:r>
            <a:r>
              <a:rPr lang="en-GB" sz="1600" dirty="0"/>
              <a:t> </a:t>
            </a:r>
          </a:p>
          <a:p>
            <a:r>
              <a:rPr lang="en-GB" sz="1600" dirty="0"/>
              <a:t>Email: </a:t>
            </a:r>
            <a:r>
              <a:rPr lang="en-GB" sz="1600" dirty="0">
                <a:hlinkClick r:id="rId4"/>
              </a:rPr>
              <a:t>careers@theimi.org.uk</a:t>
            </a:r>
            <a:r>
              <a:rPr lang="en-GB" sz="1600" dirty="0"/>
              <a:t> </a:t>
            </a:r>
          </a:p>
          <a:p>
            <a:endParaRPr lang="en-GB" sz="1600" dirty="0"/>
          </a:p>
          <a:p>
            <a:r>
              <a:rPr lang="en-GB" sz="1600" dirty="0"/>
              <a:t>Social:</a:t>
            </a:r>
          </a:p>
          <a:p>
            <a:pPr marL="285750" indent="-285750">
              <a:buFont typeface="Arial" panose="020B0604020202020204" pitchFamily="34" charset="0"/>
              <a:buChar char="•"/>
            </a:pPr>
            <a:r>
              <a:rPr lang="en-GB" sz="1600" dirty="0"/>
              <a:t>Instagram @</a:t>
            </a:r>
            <a:r>
              <a:rPr lang="en-GB" sz="1600" dirty="0" err="1"/>
              <a:t>IMIautocity</a:t>
            </a:r>
            <a:endParaRPr lang="en-GB" sz="1600" dirty="0"/>
          </a:p>
          <a:p>
            <a:pPr marL="285750" indent="-285750">
              <a:buFont typeface="Arial" panose="020B0604020202020204" pitchFamily="34" charset="0"/>
              <a:buChar char="•"/>
            </a:pPr>
            <a:r>
              <a:rPr lang="en-GB" sz="1600" dirty="0"/>
              <a:t>Facebook @</a:t>
            </a:r>
            <a:r>
              <a:rPr lang="en-GB" sz="1600" dirty="0" err="1"/>
              <a:t>AutocityCareers</a:t>
            </a:r>
            <a:r>
              <a:rPr lang="en-GB" sz="1600" dirty="0"/>
              <a:t> </a:t>
            </a:r>
          </a:p>
          <a:p>
            <a:pPr marL="285750" indent="-285750">
              <a:buFont typeface="Arial" panose="020B0604020202020204" pitchFamily="34" charset="0"/>
              <a:buChar char="•"/>
            </a:pPr>
            <a:r>
              <a:rPr lang="en-GB" sz="1600" dirty="0"/>
              <a:t>Twitter @</a:t>
            </a:r>
            <a:r>
              <a:rPr lang="en-GB" sz="1600" dirty="0" err="1"/>
              <a:t>IMIcareers</a:t>
            </a:r>
            <a:endParaRPr lang="en-GB" sz="1600" dirty="0"/>
          </a:p>
          <a:p>
            <a:endParaRPr lang="en-GB" dirty="0"/>
          </a:p>
        </p:txBody>
      </p:sp>
      <p:pic>
        <p:nvPicPr>
          <p:cNvPr id="5" name="Picture Placeholder 4"/>
          <p:cNvPicPr>
            <a:picLocks noGrp="1" noChangeAspect="1"/>
          </p:cNvPicPr>
          <p:nvPr>
            <p:ph type="pic" sz="quarter" idx="13"/>
          </p:nvPr>
        </p:nvPicPr>
        <p:blipFill>
          <a:blip r:embed="rId5"/>
          <a:srcRect t="8224" b="8224"/>
          <a:stretch>
            <a:fillRect/>
          </a:stretch>
        </p:blipFill>
        <p:spPr>
          <a:prstGeom prst="rect">
            <a:avLst/>
          </a:prstGeom>
        </p:spPr>
      </p:pic>
    </p:spTree>
    <p:extLst>
      <p:ext uri="{BB962C8B-B14F-4D97-AF65-F5344CB8AC3E}">
        <p14:creationId xmlns:p14="http://schemas.microsoft.com/office/powerpoint/2010/main" val="4110516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32" t="-1345" r="-1059" b="1"/>
          <a:stretch/>
        </p:blipFill>
        <p:spPr>
          <a:xfrm>
            <a:off x="5892801" y="-90311"/>
            <a:ext cx="6423377" cy="6948311"/>
          </a:xfrm>
        </p:spPr>
      </p:pic>
      <p:sp>
        <p:nvSpPr>
          <p:cNvPr id="3" name="Text Placeholder 2"/>
          <p:cNvSpPr>
            <a:spLocks noGrp="1"/>
          </p:cNvSpPr>
          <p:nvPr>
            <p:ph type="body" sz="quarter" idx="12"/>
          </p:nvPr>
        </p:nvSpPr>
        <p:spPr>
          <a:xfrm>
            <a:off x="412231" y="1540298"/>
            <a:ext cx="4689932" cy="1497578"/>
          </a:xfrm>
        </p:spPr>
        <p:txBody>
          <a:bodyPr/>
          <a:lstStyle/>
          <a:p>
            <a:pPr marL="285750" indent="-285750" algn="just">
              <a:buFont typeface="Arial" panose="020B0604020202020204" pitchFamily="34" charset="0"/>
              <a:buChar char="•"/>
            </a:pPr>
            <a:r>
              <a:rPr lang="en-GB" dirty="0"/>
              <a:t>The Automotive Industry influences everyone, from delivering goods to commuters travelling to work and emergency services responding to a crisis. </a:t>
            </a:r>
          </a:p>
          <a:p>
            <a:pPr marL="285750" indent="-285750" algn="just">
              <a:buFont typeface="Arial" panose="020B0604020202020204" pitchFamily="34" charset="0"/>
              <a:buChar char="•"/>
            </a:pPr>
            <a:r>
              <a:rPr lang="en-GB" dirty="0"/>
              <a:t>The Motor Industry helps keep the country moving</a:t>
            </a:r>
          </a:p>
          <a:p>
            <a:pPr marL="285750" indent="-285750" algn="just">
              <a:buFont typeface="Arial" panose="020B0604020202020204" pitchFamily="34" charset="0"/>
              <a:buChar char="•"/>
            </a:pPr>
            <a:r>
              <a:rPr lang="en-GB" dirty="0"/>
              <a:t>There are over 160 roles in the industry and this will grow due to the new demands on electric and autonomous vehicles.</a:t>
            </a:r>
          </a:p>
          <a:p>
            <a:pPr marL="285750" indent="-285750" algn="just">
              <a:buFont typeface="Arial" panose="020B0604020202020204" pitchFamily="34" charset="0"/>
              <a:buChar char="•"/>
            </a:pPr>
            <a:r>
              <a:rPr lang="en-GB" dirty="0"/>
              <a:t>Roles include sales and leasing, maintenance and repair, parts and service advisors, Management and Business and many more!</a:t>
            </a:r>
          </a:p>
        </p:txBody>
      </p:sp>
      <p:sp>
        <p:nvSpPr>
          <p:cNvPr id="4" name="Text Placeholder 3"/>
          <p:cNvSpPr>
            <a:spLocks noGrp="1"/>
          </p:cNvSpPr>
          <p:nvPr>
            <p:ph type="body" sz="quarter" idx="11"/>
          </p:nvPr>
        </p:nvSpPr>
        <p:spPr>
          <a:xfrm>
            <a:off x="412231" y="561146"/>
            <a:ext cx="4689932" cy="425450"/>
          </a:xfrm>
        </p:spPr>
        <p:txBody>
          <a:bodyPr/>
          <a:lstStyle/>
          <a:p>
            <a:r>
              <a:rPr lang="en-GB" dirty="0"/>
              <a:t>What is the Automotive sector?</a:t>
            </a:r>
          </a:p>
        </p:txBody>
      </p:sp>
    </p:spTree>
    <p:extLst>
      <p:ext uri="{BB962C8B-B14F-4D97-AF65-F5344CB8AC3E}">
        <p14:creationId xmlns:p14="http://schemas.microsoft.com/office/powerpoint/2010/main" val="879602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83335" y="1094704"/>
            <a:ext cx="5602310" cy="4662152"/>
          </a:xfrm>
        </p:spPr>
        <p:txBody>
          <a:bodyPr/>
          <a:lstStyle/>
          <a:p>
            <a:pPr marL="285750" indent="-285750" algn="just">
              <a:buFont typeface="Arial" panose="020B0604020202020204" pitchFamily="34" charset="0"/>
              <a:buChar char="•"/>
            </a:pPr>
            <a:r>
              <a:rPr lang="en-GB" sz="1300" dirty="0"/>
              <a:t>At the IMI, we believe passionately that the automotive sector is a driver of innovation, employment opportunities and economic growth. We also believe that the people working in the industry need the most relevant, up-to-date skills and qualifications in order to progress and thrive – especially during periods of intense change. </a:t>
            </a:r>
          </a:p>
          <a:p>
            <a:pPr marL="285750" indent="-285750" algn="just">
              <a:buFont typeface="Arial" panose="020B0604020202020204" pitchFamily="34" charset="0"/>
              <a:buChar char="•"/>
            </a:pPr>
            <a:r>
              <a:rPr lang="en-GB" sz="1300" dirty="0"/>
              <a:t>IMI’s purpose is to provide, and continuously evolve, the means by which people working in the automotive sector can attain relevant professional competence and appropriate recognition.</a:t>
            </a:r>
          </a:p>
          <a:p>
            <a:pPr marL="285750" indent="-285750" algn="just">
              <a:buFont typeface="Arial" panose="020B0604020202020204" pitchFamily="34" charset="0"/>
              <a:buChar char="•"/>
            </a:pPr>
            <a:r>
              <a:rPr lang="en-GB" sz="1300" dirty="0">
                <a:solidFill>
                  <a:schemeClr val="tx1"/>
                </a:solidFill>
              </a:rPr>
              <a:t> </a:t>
            </a:r>
            <a:r>
              <a:rPr lang="en-GB" sz="1300" dirty="0"/>
              <a:t>The IMI is the only professional body for the whole automotive industry. It’s our mission to make sure that individuals and organisations can meet the exacting standards of professionalism that the digital and AI era will demand.</a:t>
            </a:r>
          </a:p>
          <a:p>
            <a:pPr marL="285750" indent="-285750" algn="just">
              <a:buFont typeface="Arial" panose="020B0604020202020204" pitchFamily="34" charset="0"/>
              <a:buChar char="•"/>
            </a:pPr>
            <a:r>
              <a:rPr lang="en-GB" sz="1300" dirty="0"/>
              <a:t>Our IMI Autocity website is the one-stop-shop for impartial careers information and advice on careers in the Automotive Industry</a:t>
            </a:r>
          </a:p>
          <a:p>
            <a:endParaRPr lang="en-GB" dirty="0"/>
          </a:p>
        </p:txBody>
      </p:sp>
      <p:sp>
        <p:nvSpPr>
          <p:cNvPr id="4" name="Text Placeholder 3"/>
          <p:cNvSpPr>
            <a:spLocks noGrp="1"/>
          </p:cNvSpPr>
          <p:nvPr>
            <p:ph type="body" sz="quarter" idx="11"/>
          </p:nvPr>
        </p:nvSpPr>
        <p:spPr>
          <a:xfrm>
            <a:off x="536409" y="476123"/>
            <a:ext cx="4689932" cy="425450"/>
          </a:xfrm>
        </p:spPr>
        <p:txBody>
          <a:bodyPr/>
          <a:lstStyle/>
          <a:p>
            <a:r>
              <a:rPr lang="en-GB" dirty="0"/>
              <a:t>Who are The IMI</a:t>
            </a:r>
          </a:p>
          <a:p>
            <a:endParaRPr lang="en-GB" dirty="0"/>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488511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people working on computers&#10;&#10;Description automatically generated with low confidence">
            <a:extLst>
              <a:ext uri="{FF2B5EF4-FFF2-40B4-BE49-F238E27FC236}">
                <a16:creationId xmlns:a16="http://schemas.microsoft.com/office/drawing/2014/main" id="{610A06EC-10D2-57FC-908E-BC0A71AE09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9459"/>
            <a:ext cx="12191980" cy="6856718"/>
          </a:xfrm>
          <a:prstGeom prst="rect">
            <a:avLst/>
          </a:prstGeom>
        </p:spPr>
      </p:pic>
    </p:spTree>
    <p:extLst>
      <p:ext uri="{BB962C8B-B14F-4D97-AF65-F5344CB8AC3E}">
        <p14:creationId xmlns:p14="http://schemas.microsoft.com/office/powerpoint/2010/main" val="1402458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26" t="21609" r="19781" b="32908"/>
          <a:stretch/>
        </p:blipFill>
        <p:spPr>
          <a:xfrm>
            <a:off x="6078829" y="3425781"/>
            <a:ext cx="6104586" cy="3451538"/>
          </a:xfrm>
        </p:spPr>
      </p:pic>
      <p:pic>
        <p:nvPicPr>
          <p:cNvPr id="2" name="Picture Placeholder 1"/>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2500" b="12500"/>
          <a:stretch>
            <a:fillRect/>
          </a:stretch>
        </p:blipFill>
        <p:spPr/>
      </p:pic>
      <p:sp>
        <p:nvSpPr>
          <p:cNvPr id="10" name="Text Placeholder 9"/>
          <p:cNvSpPr>
            <a:spLocks noGrp="1"/>
          </p:cNvSpPr>
          <p:nvPr>
            <p:ph type="body" sz="quarter" idx="16"/>
          </p:nvPr>
        </p:nvSpPr>
        <p:spPr/>
        <p:txBody>
          <a:bodyPr/>
          <a:lstStyle/>
          <a:p>
            <a:r>
              <a:rPr lang="en-GB" sz="2400" dirty="0"/>
              <a:t>Light Vehicle</a:t>
            </a:r>
          </a:p>
        </p:txBody>
      </p:sp>
      <p:sp>
        <p:nvSpPr>
          <p:cNvPr id="11" name="Text Placeholder 10"/>
          <p:cNvSpPr>
            <a:spLocks noGrp="1"/>
          </p:cNvSpPr>
          <p:nvPr>
            <p:ph type="body" sz="quarter" idx="17"/>
          </p:nvPr>
        </p:nvSpPr>
        <p:spPr/>
        <p:txBody>
          <a:bodyPr/>
          <a:lstStyle/>
          <a:p>
            <a:r>
              <a:rPr lang="en-GB" sz="1400" dirty="0"/>
              <a:t>Light Vehicle Service Technicians service and repair vehicles such as cars and vans up to 3.5 tonnes. Technicians are trained in all areas of vehicle mechanics and electronics, from engine and exhaust systems to air conditioning and security features.</a:t>
            </a:r>
          </a:p>
          <a:p>
            <a:r>
              <a:rPr lang="en-GB" sz="1400" dirty="0">
                <a:hlinkClick r:id="rId5"/>
              </a:rPr>
              <a:t>https://vimeo.com/241538368</a:t>
            </a:r>
            <a:endParaRPr lang="en-GB" sz="1400" dirty="0"/>
          </a:p>
        </p:txBody>
      </p:sp>
      <p:sp>
        <p:nvSpPr>
          <p:cNvPr id="12" name="Text Placeholder 11"/>
          <p:cNvSpPr>
            <a:spLocks noGrp="1"/>
          </p:cNvSpPr>
          <p:nvPr>
            <p:ph type="body" sz="quarter" idx="18"/>
          </p:nvPr>
        </p:nvSpPr>
        <p:spPr/>
        <p:txBody>
          <a:bodyPr/>
          <a:lstStyle/>
          <a:p>
            <a:r>
              <a:rPr lang="en-GB" sz="2800" dirty="0"/>
              <a:t>Heavy Vehicle</a:t>
            </a:r>
          </a:p>
        </p:txBody>
      </p:sp>
      <p:sp>
        <p:nvSpPr>
          <p:cNvPr id="13" name="Text Placeholder 12"/>
          <p:cNvSpPr>
            <a:spLocks noGrp="1"/>
          </p:cNvSpPr>
          <p:nvPr>
            <p:ph type="body" sz="quarter" idx="19"/>
          </p:nvPr>
        </p:nvSpPr>
        <p:spPr/>
        <p:txBody>
          <a:bodyPr/>
          <a:lstStyle/>
          <a:p>
            <a:r>
              <a:rPr lang="en-GB" sz="1400" dirty="0"/>
              <a:t>Heavy vehicle service technicians service and repair large vehicles such as lorries and trucks. Technicians are trained in all areas of heavy vehicle mechanics and electronics, from engine and exhaust systems to air conditioning and security features.</a:t>
            </a:r>
          </a:p>
          <a:p>
            <a:endParaRPr lang="en-GB" dirty="0"/>
          </a:p>
        </p:txBody>
      </p:sp>
    </p:spTree>
    <p:extLst>
      <p:ext uri="{BB962C8B-B14F-4D97-AF65-F5344CB8AC3E}">
        <p14:creationId xmlns:p14="http://schemas.microsoft.com/office/powerpoint/2010/main" val="1716225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00" b="7700"/>
          <a:stretch>
            <a:fillRect/>
          </a:stretch>
        </p:blipFill>
        <p:spPr/>
      </p:pic>
      <p:pic>
        <p:nvPicPr>
          <p:cNvPr id="3" name="Picture Placeholder 2"/>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7700" b="7700"/>
          <a:stretch>
            <a:fillRect/>
          </a:stretch>
        </p:blipFill>
        <p:spPr/>
      </p:pic>
      <p:sp>
        <p:nvSpPr>
          <p:cNvPr id="7" name="Text Placeholder 6"/>
          <p:cNvSpPr>
            <a:spLocks noGrp="1"/>
          </p:cNvSpPr>
          <p:nvPr>
            <p:ph type="body" sz="quarter" idx="16"/>
          </p:nvPr>
        </p:nvSpPr>
        <p:spPr>
          <a:xfrm>
            <a:off x="6613314" y="328931"/>
            <a:ext cx="4993640" cy="425450"/>
          </a:xfrm>
        </p:spPr>
        <p:txBody>
          <a:bodyPr/>
          <a:lstStyle/>
          <a:p>
            <a:r>
              <a:rPr lang="en-GB" sz="2800" dirty="0"/>
              <a:t>Body Repair</a:t>
            </a:r>
          </a:p>
        </p:txBody>
      </p:sp>
      <p:sp>
        <p:nvSpPr>
          <p:cNvPr id="8" name="Text Placeholder 7"/>
          <p:cNvSpPr>
            <a:spLocks noGrp="1"/>
          </p:cNvSpPr>
          <p:nvPr>
            <p:ph type="body" sz="quarter" idx="17"/>
          </p:nvPr>
        </p:nvSpPr>
        <p:spPr>
          <a:xfrm>
            <a:off x="6497903" y="1336283"/>
            <a:ext cx="5224462" cy="1186018"/>
          </a:xfrm>
        </p:spPr>
        <p:txBody>
          <a:bodyPr/>
          <a:lstStyle/>
          <a:p>
            <a:r>
              <a:rPr lang="en-GB" sz="1400" dirty="0"/>
              <a:t>Panel technicians, also known as panel beaters or body repair technicians, specialise in repairing or replacing damaged panels. As a panel technician you will need to demonstrate: Strong communication skills, The ability to work alone and as part of a team, The ability to maintain quality under pressure and an awareness of safety procedures</a:t>
            </a:r>
          </a:p>
        </p:txBody>
      </p:sp>
      <p:sp>
        <p:nvSpPr>
          <p:cNvPr id="9" name="Text Placeholder 8"/>
          <p:cNvSpPr>
            <a:spLocks noGrp="1"/>
          </p:cNvSpPr>
          <p:nvPr>
            <p:ph type="body" sz="quarter" idx="18"/>
          </p:nvPr>
        </p:nvSpPr>
        <p:spPr>
          <a:xfrm>
            <a:off x="572082" y="3914661"/>
            <a:ext cx="4993640" cy="425450"/>
          </a:xfrm>
        </p:spPr>
        <p:txBody>
          <a:bodyPr/>
          <a:lstStyle/>
          <a:p>
            <a:r>
              <a:rPr lang="en-GB" sz="2800" dirty="0"/>
              <a:t>Paint Technician</a:t>
            </a:r>
          </a:p>
        </p:txBody>
      </p:sp>
      <p:sp>
        <p:nvSpPr>
          <p:cNvPr id="10" name="Text Placeholder 9"/>
          <p:cNvSpPr>
            <a:spLocks noGrp="1"/>
          </p:cNvSpPr>
          <p:nvPr>
            <p:ph type="body" sz="quarter" idx="19"/>
          </p:nvPr>
        </p:nvSpPr>
        <p:spPr/>
        <p:txBody>
          <a:bodyPr/>
          <a:lstStyle/>
          <a:p>
            <a:r>
              <a:rPr lang="en-GB" sz="1400" dirty="0"/>
              <a:t>Paint technicians are responsible for preparing vehicles to be painted after damage has occurred or panels have been replaced. This will include repairing minor scratches to match the rest of the vehicle.</a:t>
            </a:r>
          </a:p>
        </p:txBody>
      </p:sp>
    </p:spTree>
    <p:extLst>
      <p:ext uri="{BB962C8B-B14F-4D97-AF65-F5344CB8AC3E}">
        <p14:creationId xmlns:p14="http://schemas.microsoft.com/office/powerpoint/2010/main" val="2923057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8" b="7818"/>
          <a:stretch>
            <a:fillRect/>
          </a:stretch>
        </p:blipFill>
        <p:spPr/>
      </p:pic>
      <p:sp>
        <p:nvSpPr>
          <p:cNvPr id="5" name="Text Placeholder 4"/>
          <p:cNvSpPr>
            <a:spLocks noGrp="1"/>
          </p:cNvSpPr>
          <p:nvPr>
            <p:ph type="body" sz="quarter" idx="16"/>
          </p:nvPr>
        </p:nvSpPr>
        <p:spPr>
          <a:xfrm>
            <a:off x="6613314" y="509019"/>
            <a:ext cx="4993640" cy="425450"/>
          </a:xfrm>
        </p:spPr>
        <p:txBody>
          <a:bodyPr/>
          <a:lstStyle/>
          <a:p>
            <a:r>
              <a:rPr lang="en-GB" sz="2800" dirty="0"/>
              <a:t>Parts advisor</a:t>
            </a:r>
          </a:p>
        </p:txBody>
      </p:sp>
      <p:sp>
        <p:nvSpPr>
          <p:cNvPr id="4" name="Text Placeholder 3"/>
          <p:cNvSpPr>
            <a:spLocks noGrp="1"/>
          </p:cNvSpPr>
          <p:nvPr>
            <p:ph type="body" sz="quarter" idx="17"/>
          </p:nvPr>
        </p:nvSpPr>
        <p:spPr/>
        <p:txBody>
          <a:bodyPr/>
          <a:lstStyle/>
          <a:p>
            <a:pPr fontAlgn="base"/>
            <a:r>
              <a:rPr lang="en-GB" sz="1400" dirty="0"/>
              <a:t>Parts Advisors are also sometimes known as Vehicle Parts Operatives and they are responsible for ordering, selling and managing stock control on a wide range of vehicle parts and accessories.</a:t>
            </a:r>
          </a:p>
        </p:txBody>
      </p:sp>
      <p:sp>
        <p:nvSpPr>
          <p:cNvPr id="8" name="Text Placeholder 7"/>
          <p:cNvSpPr>
            <a:spLocks noGrp="1"/>
          </p:cNvSpPr>
          <p:nvPr>
            <p:ph type="body" sz="quarter" idx="18"/>
          </p:nvPr>
        </p:nvSpPr>
        <p:spPr>
          <a:xfrm>
            <a:off x="572082" y="4071775"/>
            <a:ext cx="4993640" cy="425450"/>
          </a:xfrm>
        </p:spPr>
        <p:txBody>
          <a:bodyPr/>
          <a:lstStyle/>
          <a:p>
            <a:r>
              <a:rPr lang="en-GB" sz="2800" dirty="0"/>
              <a:t>Sales executive</a:t>
            </a:r>
          </a:p>
        </p:txBody>
      </p:sp>
      <p:sp>
        <p:nvSpPr>
          <p:cNvPr id="9" name="Text Placeholder 8"/>
          <p:cNvSpPr>
            <a:spLocks noGrp="1"/>
          </p:cNvSpPr>
          <p:nvPr>
            <p:ph type="body" sz="quarter" idx="19"/>
          </p:nvPr>
        </p:nvSpPr>
        <p:spPr>
          <a:xfrm>
            <a:off x="456671" y="4855335"/>
            <a:ext cx="5224462" cy="1394443"/>
          </a:xfrm>
        </p:spPr>
        <p:txBody>
          <a:bodyPr/>
          <a:lstStyle/>
          <a:p>
            <a:r>
              <a:rPr lang="en-GB" sz="1400" dirty="0"/>
              <a:t>Sales Executives are responsible for selling new and used vehicles from cars and motorcycles to vans and commercials trucks. In larger organisations you will work as part of a team or specialise in one aspect of selling however in smaller organisations you may be responsible for all aspects of vehicle sales.</a:t>
            </a:r>
          </a:p>
        </p:txBody>
      </p:sp>
      <p:pic>
        <p:nvPicPr>
          <p:cNvPr id="13" name="Picture Placeholder 12"/>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93083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t>There is something for everyone</a:t>
            </a:r>
          </a:p>
        </p:txBody>
      </p:sp>
      <p:sp>
        <p:nvSpPr>
          <p:cNvPr id="4" name="Text Placeholder 3"/>
          <p:cNvSpPr>
            <a:spLocks noGrp="1"/>
          </p:cNvSpPr>
          <p:nvPr>
            <p:ph type="body" sz="quarter" idx="12"/>
          </p:nvPr>
        </p:nvSpPr>
        <p:spPr>
          <a:xfrm>
            <a:off x="7264175" y="2852935"/>
            <a:ext cx="4032306" cy="3240361"/>
          </a:xfrm>
        </p:spPr>
        <p:txBody>
          <a:bodyPr/>
          <a:lstStyle/>
          <a:p>
            <a:r>
              <a:rPr lang="en-GB" dirty="0"/>
              <a:t>With over 160 different job roles in:</a:t>
            </a:r>
          </a:p>
          <a:p>
            <a:pPr marL="285750" indent="-285750">
              <a:buFont typeface="Arial" panose="020B0604020202020204" pitchFamily="34" charset="0"/>
              <a:buChar char="•"/>
            </a:pPr>
            <a:r>
              <a:rPr lang="en-GB" dirty="0"/>
              <a:t>Business support, HR, Marketing, Finance services, </a:t>
            </a:r>
          </a:p>
          <a:p>
            <a:pPr marL="285750" indent="-285750">
              <a:buFont typeface="Arial" panose="020B0604020202020204" pitchFamily="34" charset="0"/>
              <a:buChar char="•"/>
            </a:pPr>
            <a:r>
              <a:rPr lang="en-GB" dirty="0"/>
              <a:t>Technical, Engineering, Design, manufacturing</a:t>
            </a:r>
          </a:p>
          <a:p>
            <a:pPr marL="285750" indent="-285750">
              <a:buFont typeface="Arial" panose="020B0604020202020204" pitchFamily="34" charset="0"/>
              <a:buChar char="•"/>
            </a:pPr>
            <a:r>
              <a:rPr lang="en-GB" dirty="0"/>
              <a:t>Management and Leadership </a:t>
            </a:r>
          </a:p>
          <a:p>
            <a:endParaRPr lang="en-GB" dirty="0"/>
          </a:p>
          <a:p>
            <a:endParaRPr lang="en-GB" dirty="0"/>
          </a:p>
        </p:txBody>
      </p:sp>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75" b="1975"/>
          <a:stretch>
            <a:fillRect/>
          </a:stretch>
        </p:blipFill>
        <p:spPr>
          <a:xfrm>
            <a:off x="849313" y="765175"/>
            <a:ext cx="5761037" cy="3906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851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Our future is exciting…be part of it!</a:t>
            </a:r>
          </a:p>
        </p:txBody>
      </p:sp>
      <p:pic>
        <p:nvPicPr>
          <p:cNvPr id="3" name="Cgv4QxUYArc"/>
          <p:cNvPicPr>
            <a:picLocks noRot="1" noChangeAspect="1"/>
          </p:cNvPicPr>
          <p:nvPr>
            <a:videoFile r:link="rId1"/>
          </p:nvPr>
        </p:nvPicPr>
        <p:blipFill>
          <a:blip r:embed="rId4"/>
          <a:stretch>
            <a:fillRect/>
          </a:stretch>
        </p:blipFill>
        <p:spPr>
          <a:xfrm>
            <a:off x="2423592" y="1268760"/>
            <a:ext cx="7416824" cy="4608512"/>
          </a:xfrm>
          <a:prstGeom prst="rect">
            <a:avLst/>
          </a:prstGeom>
        </p:spPr>
      </p:pic>
    </p:spTree>
    <p:extLst>
      <p:ext uri="{BB962C8B-B14F-4D97-AF65-F5344CB8AC3E}">
        <p14:creationId xmlns:p14="http://schemas.microsoft.com/office/powerpoint/2010/main" val="698525234"/>
      </p:ext>
    </p:extLst>
  </p:cSld>
  <p:clrMapOvr>
    <a:masterClrMapping/>
  </p:clrMapOvr>
</p:sld>
</file>

<file path=ppt/theme/theme1.xml><?xml version="1.0" encoding="utf-8"?>
<a:theme xmlns:a="http://schemas.openxmlformats.org/drawingml/2006/main" name="Office Theme">
  <a:themeElements>
    <a:clrScheme name="The IMI Colour Theme 1">
      <a:dk1>
        <a:srgbClr val="004051"/>
      </a:dk1>
      <a:lt1>
        <a:srgbClr val="FFFFFF"/>
      </a:lt1>
      <a:dk2>
        <a:srgbClr val="004051"/>
      </a:dk2>
      <a:lt2>
        <a:srgbClr val="96A7A8"/>
      </a:lt2>
      <a:accent1>
        <a:srgbClr val="004051"/>
      </a:accent1>
      <a:accent2>
        <a:srgbClr val="28B8CE"/>
      </a:accent2>
      <a:accent3>
        <a:srgbClr val="96A7A8"/>
      </a:accent3>
      <a:accent4>
        <a:srgbClr val="FEC91D"/>
      </a:accent4>
      <a:accent5>
        <a:srgbClr val="FEED00"/>
      </a:accent5>
      <a:accent6>
        <a:srgbClr val="F3F6F6"/>
      </a:accent6>
      <a:hlink>
        <a:srgbClr val="28B8CE"/>
      </a:hlink>
      <a:folHlink>
        <a:srgbClr val="28B8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2873</TotalTime>
  <Words>1020</Words>
  <Application>Microsoft Office PowerPoint</Application>
  <PresentationFormat>Widescreen</PresentationFormat>
  <Paragraphs>81</Paragraphs>
  <Slides>13</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Futura PT Book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IMI AMCO</dc:creator>
  <cp:lastModifiedBy>Justin Bennett</cp:lastModifiedBy>
  <cp:revision>275</cp:revision>
  <cp:lastPrinted>2022-12-06T12:22:37Z</cp:lastPrinted>
  <dcterms:created xsi:type="dcterms:W3CDTF">2019-07-02T10:44:54Z</dcterms:created>
  <dcterms:modified xsi:type="dcterms:W3CDTF">2023-01-12T09:56:35Z</dcterms:modified>
</cp:coreProperties>
</file>