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7" r:id="rId2"/>
    <p:sldId id="270" r:id="rId3"/>
    <p:sldId id="276" r:id="rId4"/>
    <p:sldId id="279" r:id="rId5"/>
    <p:sldId id="27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30"/>
    <p:restoredTop sz="72907"/>
  </p:normalViewPr>
  <p:slideViewPr>
    <p:cSldViewPr snapToGrid="0" snapToObjects="1" showGuides="1">
      <p:cViewPr varScale="1">
        <p:scale>
          <a:sx n="77" d="100"/>
          <a:sy n="77" d="100"/>
        </p:scale>
        <p:origin x="3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4AD670E-86A7-C54C-BB31-C744CCE782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493189-A3B7-5940-ADEF-858641DC93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33976-3FD2-C145-978C-5CB0E5EF6A09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7BDF956-78B5-B34E-B1C0-AE0137E981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1E23A5-BA6C-F34C-A010-35E1BAED73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39170-4B92-7D4E-A0B1-F8E524DE6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39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79AE3-9A79-044F-BE98-8F900BD2005B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6D8A7-808E-B948-94CB-BE808DFBF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D80413B8-F01E-C145-A0BD-7CBB0E06D0F9}"/>
              </a:ext>
            </a:extLst>
          </p:cNvPr>
          <p:cNvSpPr/>
          <p:nvPr userDrawn="1"/>
        </p:nvSpPr>
        <p:spPr>
          <a:xfrm>
            <a:off x="5116945" y="0"/>
            <a:ext cx="5766955" cy="6858000"/>
          </a:xfrm>
          <a:custGeom>
            <a:avLst/>
            <a:gdLst>
              <a:gd name="connsiteX0" fmla="*/ 0 w 7481455"/>
              <a:gd name="connsiteY0" fmla="*/ 6858000 h 6858000"/>
              <a:gd name="connsiteX1" fmla="*/ 1714500 w 7481455"/>
              <a:gd name="connsiteY1" fmla="*/ 0 h 6858000"/>
              <a:gd name="connsiteX2" fmla="*/ 7481455 w 7481455"/>
              <a:gd name="connsiteY2" fmla="*/ 0 h 6858000"/>
              <a:gd name="connsiteX3" fmla="*/ 5766955 w 7481455"/>
              <a:gd name="connsiteY3" fmla="*/ 6858000 h 6858000"/>
              <a:gd name="connsiteX4" fmla="*/ 0 w 7481455"/>
              <a:gd name="connsiteY4" fmla="*/ 6858000 h 6858000"/>
              <a:gd name="connsiteX0" fmla="*/ 0 w 5766955"/>
              <a:gd name="connsiteY0" fmla="*/ 6858000 h 6858000"/>
              <a:gd name="connsiteX1" fmla="*/ 1714500 w 5766955"/>
              <a:gd name="connsiteY1" fmla="*/ 0 h 6858000"/>
              <a:gd name="connsiteX2" fmla="*/ 5763491 w 5766955"/>
              <a:gd name="connsiteY2" fmla="*/ 0 h 6858000"/>
              <a:gd name="connsiteX3" fmla="*/ 5766955 w 5766955"/>
              <a:gd name="connsiteY3" fmla="*/ 6858000 h 6858000"/>
              <a:gd name="connsiteX4" fmla="*/ 0 w 576695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955" h="6858000">
                <a:moveTo>
                  <a:pt x="0" y="6858000"/>
                </a:moveTo>
                <a:lnTo>
                  <a:pt x="1714500" y="0"/>
                </a:lnTo>
                <a:lnTo>
                  <a:pt x="5763491" y="0"/>
                </a:lnTo>
                <a:cubicBezTo>
                  <a:pt x="5764646" y="2286000"/>
                  <a:pt x="5765800" y="4572000"/>
                  <a:pt x="5766955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71061E59-EC7A-A04D-9CA7-43AE754328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3555" y="0"/>
            <a:ext cx="6958445" cy="6858000"/>
          </a:xfrm>
          <a:custGeom>
            <a:avLst/>
            <a:gdLst>
              <a:gd name="connsiteX0" fmla="*/ 0 w 6954981"/>
              <a:gd name="connsiteY0" fmla="*/ 6858000 h 6858000"/>
              <a:gd name="connsiteX1" fmla="*/ 1714500 w 6954981"/>
              <a:gd name="connsiteY1" fmla="*/ 0 h 6858000"/>
              <a:gd name="connsiteX2" fmla="*/ 6954981 w 6954981"/>
              <a:gd name="connsiteY2" fmla="*/ 0 h 6858000"/>
              <a:gd name="connsiteX3" fmla="*/ 5240481 w 6954981"/>
              <a:gd name="connsiteY3" fmla="*/ 6858000 h 6858000"/>
              <a:gd name="connsiteX4" fmla="*/ 0 w 6954981"/>
              <a:gd name="connsiteY4" fmla="*/ 6858000 h 6858000"/>
              <a:gd name="connsiteX0" fmla="*/ 0 w 6958445"/>
              <a:gd name="connsiteY0" fmla="*/ 6858000 h 6858000"/>
              <a:gd name="connsiteX1" fmla="*/ 1714500 w 6958445"/>
              <a:gd name="connsiteY1" fmla="*/ 0 h 6858000"/>
              <a:gd name="connsiteX2" fmla="*/ 6954981 w 6958445"/>
              <a:gd name="connsiteY2" fmla="*/ 0 h 6858000"/>
              <a:gd name="connsiteX3" fmla="*/ 6958445 w 6958445"/>
              <a:gd name="connsiteY3" fmla="*/ 6858000 h 6858000"/>
              <a:gd name="connsiteX4" fmla="*/ 0 w 695844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8445" h="6858000">
                <a:moveTo>
                  <a:pt x="0" y="6858000"/>
                </a:moveTo>
                <a:lnTo>
                  <a:pt x="1714500" y="0"/>
                </a:lnTo>
                <a:lnTo>
                  <a:pt x="6954981" y="0"/>
                </a:lnTo>
                <a:cubicBezTo>
                  <a:pt x="6956136" y="2286000"/>
                  <a:pt x="6957290" y="4572000"/>
                  <a:pt x="6958445" y="6858000"/>
                </a:cubicBez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847BBE5C-F284-2545-8992-5831ED584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339" y="3677259"/>
            <a:ext cx="4068650" cy="9302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40"/>
              </a:lnSpc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0D6C1109-9F3C-9243-811A-A2A170B99C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338" y="4831772"/>
            <a:ext cx="4333875" cy="563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18636E-D619-7A47-8D97-3FA4FFF1E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80" y="2352738"/>
            <a:ext cx="2938266" cy="8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325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BA66E82D-8ACD-374A-99BC-1368AA7D3698}"/>
              </a:ext>
            </a:extLst>
          </p:cNvPr>
          <p:cNvSpPr/>
          <p:nvPr userDrawn="1"/>
        </p:nvSpPr>
        <p:spPr>
          <a:xfrm flipH="1">
            <a:off x="648454" y="0"/>
            <a:ext cx="5571060" cy="6872176"/>
          </a:xfrm>
          <a:custGeom>
            <a:avLst/>
            <a:gdLst>
              <a:gd name="connsiteX0" fmla="*/ 0 w 7501317"/>
              <a:gd name="connsiteY0" fmla="*/ 6858000 h 6858000"/>
              <a:gd name="connsiteX1" fmla="*/ 1714500 w 7501317"/>
              <a:gd name="connsiteY1" fmla="*/ 0 h 6858000"/>
              <a:gd name="connsiteX2" fmla="*/ 7501317 w 7501317"/>
              <a:gd name="connsiteY2" fmla="*/ 0 h 6858000"/>
              <a:gd name="connsiteX3" fmla="*/ 5786817 w 7501317"/>
              <a:gd name="connsiteY3" fmla="*/ 6858000 h 6858000"/>
              <a:gd name="connsiteX4" fmla="*/ 0 w 7501317"/>
              <a:gd name="connsiteY4" fmla="*/ 6858000 h 6858000"/>
              <a:gd name="connsiteX0" fmla="*/ 0 w 7285560"/>
              <a:gd name="connsiteY0" fmla="*/ 6847726 h 6858000"/>
              <a:gd name="connsiteX1" fmla="*/ 1498743 w 7285560"/>
              <a:gd name="connsiteY1" fmla="*/ 0 h 6858000"/>
              <a:gd name="connsiteX2" fmla="*/ 7285560 w 7285560"/>
              <a:gd name="connsiteY2" fmla="*/ 0 h 6858000"/>
              <a:gd name="connsiteX3" fmla="*/ 5571060 w 7285560"/>
              <a:gd name="connsiteY3" fmla="*/ 6858000 h 6858000"/>
              <a:gd name="connsiteX4" fmla="*/ 0 w 7285560"/>
              <a:gd name="connsiteY4" fmla="*/ 6847726 h 6858000"/>
              <a:gd name="connsiteX0" fmla="*/ 0 w 5571060"/>
              <a:gd name="connsiteY0" fmla="*/ 6847726 h 6858000"/>
              <a:gd name="connsiteX1" fmla="*/ 1498743 w 5571060"/>
              <a:gd name="connsiteY1" fmla="*/ 0 h 6858000"/>
              <a:gd name="connsiteX2" fmla="*/ 5487582 w 5571060"/>
              <a:gd name="connsiteY2" fmla="*/ 0 h 6858000"/>
              <a:gd name="connsiteX3" fmla="*/ 5571060 w 5571060"/>
              <a:gd name="connsiteY3" fmla="*/ 6858000 h 6858000"/>
              <a:gd name="connsiteX4" fmla="*/ 0 w 5571060"/>
              <a:gd name="connsiteY4" fmla="*/ 68477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1060" h="6858000">
                <a:moveTo>
                  <a:pt x="0" y="6847726"/>
                </a:moveTo>
                <a:lnTo>
                  <a:pt x="1498743" y="0"/>
                </a:lnTo>
                <a:lnTo>
                  <a:pt x="5487582" y="0"/>
                </a:lnTo>
                <a:lnTo>
                  <a:pt x="5571060" y="6858000"/>
                </a:lnTo>
                <a:lnTo>
                  <a:pt x="0" y="68477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="" xmlns:a16="http://schemas.microsoft.com/office/drawing/2014/main" id="{C9B7873C-D68B-D740-A48C-F2458786F4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800" y="2480713"/>
            <a:ext cx="4993640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4EA5BC7A-9592-584F-99B8-200BD13525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7800" y="3139093"/>
            <a:ext cx="4993640" cy="1251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5B47FFC-834C-E740-AC1D-5B66B45FCB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117579" cy="6858000"/>
          </a:xfrm>
          <a:custGeom>
            <a:avLst/>
            <a:gdLst>
              <a:gd name="connsiteX0" fmla="*/ 0 w 4636736"/>
              <a:gd name="connsiteY0" fmla="*/ 0 h 6858000"/>
              <a:gd name="connsiteX1" fmla="*/ 4636736 w 4636736"/>
              <a:gd name="connsiteY1" fmla="*/ 0 h 6858000"/>
              <a:gd name="connsiteX2" fmla="*/ 4636736 w 4636736"/>
              <a:gd name="connsiteY2" fmla="*/ 6858000 h 6858000"/>
              <a:gd name="connsiteX3" fmla="*/ 0 w 4636736"/>
              <a:gd name="connsiteY3" fmla="*/ 6858000 h 6858000"/>
              <a:gd name="connsiteX4" fmla="*/ 0 w 4636736"/>
              <a:gd name="connsiteY4" fmla="*/ 0 h 6858000"/>
              <a:gd name="connsiteX0" fmla="*/ 0 w 6117579"/>
              <a:gd name="connsiteY0" fmla="*/ 0 h 6858000"/>
              <a:gd name="connsiteX1" fmla="*/ 4636736 w 6117579"/>
              <a:gd name="connsiteY1" fmla="*/ 0 h 6858000"/>
              <a:gd name="connsiteX2" fmla="*/ 6117579 w 6117579"/>
              <a:gd name="connsiteY2" fmla="*/ 6858000 h 6858000"/>
              <a:gd name="connsiteX3" fmla="*/ 0 w 6117579"/>
              <a:gd name="connsiteY3" fmla="*/ 6858000 h 6858000"/>
              <a:gd name="connsiteX4" fmla="*/ 0 w 611757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7579" h="6858000">
                <a:moveTo>
                  <a:pt x="0" y="0"/>
                </a:moveTo>
                <a:lnTo>
                  <a:pt x="4636736" y="0"/>
                </a:lnTo>
                <a:lnTo>
                  <a:pt x="61175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057608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11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752E096-2D88-EC4D-93E1-32221111125A}"/>
              </a:ext>
            </a:extLst>
          </p:cNvPr>
          <p:cNvSpPr/>
          <p:nvPr userDrawn="1"/>
        </p:nvSpPr>
        <p:spPr>
          <a:xfrm>
            <a:off x="1034355" y="1472765"/>
            <a:ext cx="3911196" cy="3912914"/>
          </a:xfrm>
          <a:prstGeom prst="rect">
            <a:avLst/>
          </a:prstGeom>
          <a:solidFill>
            <a:srgbClr val="003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281CF8A3-210B-CD45-88EC-60AE78F625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52075" y="1255045"/>
            <a:ext cx="3911196" cy="3912914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="" xmlns:a16="http://schemas.microsoft.com/office/drawing/2014/main" id="{3B09686F-99A6-6840-8EB1-4EC614079A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7800" y="2480713"/>
            <a:ext cx="4993640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8F26661F-AC62-0044-A39C-DF5A3DAB67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7800" y="3139093"/>
            <a:ext cx="4993640" cy="1251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9ECBD1-98CF-2F4C-9974-ACC94BDAF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7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58677E3-8170-D643-8000-FD45549862F7}"/>
              </a:ext>
            </a:extLst>
          </p:cNvPr>
          <p:cNvSpPr/>
          <p:nvPr userDrawn="1"/>
        </p:nvSpPr>
        <p:spPr>
          <a:xfrm>
            <a:off x="-6096" y="1357745"/>
            <a:ext cx="12198096" cy="55002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1D79F0-65E3-9446-9450-92C4994571DF}"/>
              </a:ext>
            </a:extLst>
          </p:cNvPr>
          <p:cNvSpPr/>
          <p:nvPr userDrawn="1"/>
        </p:nvSpPr>
        <p:spPr>
          <a:xfrm>
            <a:off x="3044952" y="1357744"/>
            <a:ext cx="9147048" cy="55002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6F6EA72-6D02-8D47-AD80-313966739170}"/>
              </a:ext>
            </a:extLst>
          </p:cNvPr>
          <p:cNvSpPr/>
          <p:nvPr userDrawn="1"/>
        </p:nvSpPr>
        <p:spPr>
          <a:xfrm>
            <a:off x="6096000" y="1357744"/>
            <a:ext cx="6096000" cy="5500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59A221-E85D-6D4B-B9EF-D8E1FF033658}"/>
              </a:ext>
            </a:extLst>
          </p:cNvPr>
          <p:cNvSpPr/>
          <p:nvPr userDrawn="1"/>
        </p:nvSpPr>
        <p:spPr>
          <a:xfrm>
            <a:off x="9147048" y="1357744"/>
            <a:ext cx="3044952" cy="55002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2F52B6E8-E329-EA44-9851-BFC0AA4DEE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51536" y="438511"/>
            <a:ext cx="8082832" cy="5774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24F7E596-CAD4-B245-886E-EA035B87AC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551" y="3429000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="" xmlns:a16="http://schemas.microsoft.com/office/drawing/2014/main" id="{7A56E0D5-7083-F048-970B-37D9FCB0E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7551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="" xmlns:a16="http://schemas.microsoft.com/office/drawing/2014/main" id="{B3C8D985-9A58-AD43-BE18-BC71ACE768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8599" y="3429000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="" xmlns:a16="http://schemas.microsoft.com/office/drawing/2014/main" id="{930287C8-DF09-FD4D-BE3C-0F167277FA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8599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="" xmlns:a16="http://schemas.microsoft.com/office/drawing/2014/main" id="{569C54AF-CDBB-4745-970A-345F7014E0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670" y="3429000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="" xmlns:a16="http://schemas.microsoft.com/office/drawing/2014/main" id="{3806CBA5-8960-3C4C-9C96-65C67171FE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8670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="" xmlns:a16="http://schemas.microsoft.com/office/drawing/2014/main" id="{15CCA097-9E2C-574B-9EDE-EF4013EC4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99718" y="3429000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="" xmlns:a16="http://schemas.microsoft.com/office/drawing/2014/main" id="{663B2999-9A23-6B49-A5C2-EBA1E37939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9718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1ADE8C90-B167-6C45-B3BE-15F05604DB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6831" y="1599211"/>
            <a:ext cx="1619910" cy="162163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="" xmlns:a16="http://schemas.microsoft.com/office/drawing/2014/main" id="{8CD3CC93-D188-9042-B46A-D9807AE9058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57879" y="1599211"/>
            <a:ext cx="1619910" cy="162163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="" xmlns:a16="http://schemas.microsoft.com/office/drawing/2014/main" id="{6345E45B-5878-9B4E-9A88-29D8D89D026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20592" y="1599211"/>
            <a:ext cx="1619910" cy="162163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="" xmlns:a16="http://schemas.microsoft.com/office/drawing/2014/main" id="{F120D6ED-7B38-FC40-9EE1-B6E56F05465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71640" y="1599211"/>
            <a:ext cx="1619910" cy="162163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</p:spTree>
    <p:extLst>
      <p:ext uri="{BB962C8B-B14F-4D97-AF65-F5344CB8AC3E}">
        <p14:creationId xmlns:p14="http://schemas.microsoft.com/office/powerpoint/2010/main" val="260734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1BE1A75-70E8-C242-B282-5637028C0D24}"/>
              </a:ext>
            </a:extLst>
          </p:cNvPr>
          <p:cNvSpPr/>
          <p:nvPr userDrawn="1"/>
        </p:nvSpPr>
        <p:spPr>
          <a:xfrm>
            <a:off x="0" y="5378096"/>
            <a:ext cx="12192000" cy="190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9A0321CA-D5EC-3740-BB3B-F29BEDA73A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62331"/>
            <a:ext cx="12192000" cy="2907885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="" xmlns:a16="http://schemas.microsoft.com/office/drawing/2014/main" id="{BF3CFAC6-AE21-364F-A2DE-4C425234E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180" y="678915"/>
            <a:ext cx="499364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B288772E-2CC7-0A41-BC83-1DE1416888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03540" y="1309602"/>
            <a:ext cx="8584920" cy="69413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101D13-9020-4F43-AEE3-F4F54CDCC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tex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87501D2-9883-0646-99E5-0832A6EC3DC1}"/>
              </a:ext>
            </a:extLst>
          </p:cNvPr>
          <p:cNvSpPr/>
          <p:nvPr userDrawn="1"/>
        </p:nvSpPr>
        <p:spPr>
          <a:xfrm>
            <a:off x="6096000" y="4491613"/>
            <a:ext cx="6096000" cy="236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577254E2-75E5-C243-AC27-F48BA85F4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96000" cy="4491614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="" xmlns:a16="http://schemas.microsoft.com/office/drawing/2014/main" id="{57D9821A-2797-924F-8F32-238A4D03B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5518" y="4918282"/>
            <a:ext cx="4856963" cy="148656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ac.”</a:t>
            </a:r>
          </a:p>
          <a:p>
            <a:pPr lvl="0"/>
            <a:r>
              <a:rPr lang="en-US" dirty="0"/>
              <a:t>Name here, Company here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186DF12E-0CBA-1D48-B1DC-23918A6F62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020" y="1657756"/>
            <a:ext cx="4993640" cy="2110376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ts val="2320"/>
              </a:lnSpc>
              <a:buClr>
                <a:schemeClr val="accent2"/>
              </a:buClr>
              <a:buFont typeface="Wingdings" pitchFamily="2" charset="2"/>
              <a:buChar char="ü"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E238693-3464-1245-A478-50976F063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20" y="913648"/>
            <a:ext cx="4993640" cy="425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97EB2CF3-9AFF-EB42-A86F-991CFB4E1B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20" y="4083901"/>
            <a:ext cx="4993640" cy="1256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Clr>
                <a:schemeClr val="accent2"/>
              </a:buClr>
              <a:buFont typeface="Wingdings" pitchFamily="2" charset="2"/>
              <a:buNone/>
              <a:defRPr lang="en-GB" sz="14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non gravida.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3928762-B7AF-3B48-9451-9E380D1A3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2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E1BDA79-A035-BD43-A824-F8C2858C6676}"/>
              </a:ext>
            </a:extLst>
          </p:cNvPr>
          <p:cNvSpPr/>
          <p:nvPr userDrawn="1"/>
        </p:nvSpPr>
        <p:spPr>
          <a:xfrm>
            <a:off x="-6096" y="0"/>
            <a:ext cx="61020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7F64F5-B32D-0C4C-B631-34D45B3F1568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custGeom>
            <a:avLst/>
            <a:gdLst>
              <a:gd name="connsiteX0" fmla="*/ 0 w 1828800"/>
              <a:gd name="connsiteY0" fmla="*/ 0 h 6858000"/>
              <a:gd name="connsiteX1" fmla="*/ 1828800 w 1828800"/>
              <a:gd name="connsiteY1" fmla="*/ 0 h 6858000"/>
              <a:gd name="connsiteX2" fmla="*/ 1828800 w 1828800"/>
              <a:gd name="connsiteY2" fmla="*/ 6858000 h 6858000"/>
              <a:gd name="connsiteX3" fmla="*/ 0 w 1828800"/>
              <a:gd name="connsiteY3" fmla="*/ 6858000 h 6858000"/>
              <a:gd name="connsiteX4" fmla="*/ 0 w 1828800"/>
              <a:gd name="connsiteY4" fmla="*/ 0 h 6858000"/>
              <a:gd name="connsiteX0" fmla="*/ 0 w 6109398"/>
              <a:gd name="connsiteY0" fmla="*/ 0 h 6858000"/>
              <a:gd name="connsiteX1" fmla="*/ 6109398 w 6109398"/>
              <a:gd name="connsiteY1" fmla="*/ 10048 h 6858000"/>
              <a:gd name="connsiteX2" fmla="*/ 1828800 w 6109398"/>
              <a:gd name="connsiteY2" fmla="*/ 6858000 h 6858000"/>
              <a:gd name="connsiteX3" fmla="*/ 0 w 6109398"/>
              <a:gd name="connsiteY3" fmla="*/ 6858000 h 6858000"/>
              <a:gd name="connsiteX4" fmla="*/ 0 w 610939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398" h="6858000">
                <a:moveTo>
                  <a:pt x="0" y="0"/>
                </a:moveTo>
                <a:lnTo>
                  <a:pt x="6109398" y="10048"/>
                </a:lnTo>
                <a:lnTo>
                  <a:pt x="1828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D3F34FB-3F03-F341-A396-65475F1FE1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2"/>
            <a:ext cx="6095999" cy="685800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="" xmlns:a16="http://schemas.microsoft.com/office/drawing/2014/main" id="{0A5C9F38-94BB-A64E-9982-DE84CDADB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09" y="2443409"/>
            <a:ext cx="4689932" cy="149757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Clr>
                <a:schemeClr val="accent2"/>
              </a:buClr>
              <a:buFont typeface="Wingdings" pitchFamily="2" charset="2"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non gravida.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In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mi,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est.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="" xmlns:a16="http://schemas.microsoft.com/office/drawing/2014/main" id="{0CC36082-7563-1347-B114-D694D05386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409" y="1757768"/>
            <a:ext cx="4689932" cy="425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3EB31B-0194-C74E-99D7-B7A7656C6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954311"/>
            <a:ext cx="1916369" cy="5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6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layou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C231821C-D9BB-1748-9752-BFEC54EF7F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082554"/>
            <a:ext cx="12192000" cy="2775446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="" xmlns:a16="http://schemas.microsoft.com/office/drawing/2014/main" id="{757E1D44-573E-A044-852B-C57382997D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356" y="606193"/>
            <a:ext cx="9035288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="" xmlns:a16="http://schemas.microsoft.com/office/drawing/2014/main" id="{5853E1DA-013C-3046-94C1-038E9CFD0F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9950" y="1557181"/>
            <a:ext cx="10452100" cy="199983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C25DBA8-A4A8-3240-AC63-9593ED8CF11F}"/>
              </a:ext>
            </a:extLst>
          </p:cNvPr>
          <p:cNvSpPr/>
          <p:nvPr userDrawn="1"/>
        </p:nvSpPr>
        <p:spPr>
          <a:xfrm>
            <a:off x="5812536" y="1262408"/>
            <a:ext cx="566928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0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8DF6690-4D65-0F4C-9BDA-F0AEEB7F0C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A9C41E-7D0A-9648-9192-EB11E9C56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="" xmlns:a16="http://schemas.microsoft.com/office/drawing/2014/main" id="{E12775BE-547E-1E40-B2BE-FBDCD452BB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9007" y="3572933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49239D26-DF9B-4446-AC3F-361D646F5D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9007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320"/>
              </a:lnSpc>
              <a:buNone/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A1E7AB42-322A-A44F-905C-663EA74D0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4122" y="3572933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="" xmlns:a16="http://schemas.microsoft.com/office/drawing/2014/main" id="{52891C47-51B4-294F-9E43-161B91C1AC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4193" y="3572933"/>
            <a:ext cx="2563755" cy="64287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can go in this box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="" xmlns:a16="http://schemas.microsoft.com/office/drawing/2014/main" id="{C11CE3E5-894D-1040-9242-047BFC5790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1034" y="767091"/>
            <a:ext cx="4689932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583C2DA-49AD-D743-8420-CF46CAC6E594}"/>
              </a:ext>
            </a:extLst>
          </p:cNvPr>
          <p:cNvSpPr/>
          <p:nvPr userDrawn="1"/>
        </p:nvSpPr>
        <p:spPr>
          <a:xfrm>
            <a:off x="5812536" y="1408336"/>
            <a:ext cx="566928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="" xmlns:a16="http://schemas.microsoft.com/office/drawing/2014/main" id="{F15DEBAD-7544-7545-932A-F2EED8B8CE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7532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320"/>
              </a:lnSpc>
              <a:buNone/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="" xmlns:a16="http://schemas.microsoft.com/office/drawing/2014/main" id="{666CDED6-6CA2-3941-8DB0-854DB33CA1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4192" y="4307186"/>
            <a:ext cx="2563755" cy="205521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320"/>
              </a:lnSpc>
              <a:buNone/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Nam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semper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orcid</a:t>
            </a:r>
            <a:r>
              <a:rPr lang="en-US" dirty="0"/>
              <a:t>, vitae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tempus ac.</a:t>
            </a:r>
          </a:p>
        </p:txBody>
      </p:sp>
      <p:sp>
        <p:nvSpPr>
          <p:cNvPr id="20" name="Picture Placeholder 21">
            <a:extLst>
              <a:ext uri="{FF2B5EF4-FFF2-40B4-BE49-F238E27FC236}">
                <a16:creationId xmlns="" xmlns:a16="http://schemas.microsoft.com/office/drawing/2014/main" id="{89197F43-C69B-A143-BAE3-7E5CCFCE5D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94059" y="1845733"/>
            <a:ext cx="1373650" cy="1375114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6CEB281A-E070-3B47-B956-E94470BA89E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09175" y="1845733"/>
            <a:ext cx="1373650" cy="1375114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="" xmlns:a16="http://schemas.microsoft.com/office/drawing/2014/main" id="{9822413A-8489-5B4C-BBED-331D634996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69244" y="1845733"/>
            <a:ext cx="1373650" cy="1375114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Image/Icon</a:t>
            </a:r>
          </a:p>
        </p:txBody>
      </p:sp>
    </p:spTree>
    <p:extLst>
      <p:ext uri="{BB962C8B-B14F-4D97-AF65-F5344CB8AC3E}">
        <p14:creationId xmlns:p14="http://schemas.microsoft.com/office/powerpoint/2010/main" val="2837788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image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EE89ED4F-D76D-B745-9119-74FC34670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342900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5C4077D3-0A10-4548-86FA-0ED0FFB473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3445932"/>
            <a:ext cx="6096000" cy="342900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="" xmlns:a16="http://schemas.microsoft.com/office/drawing/2014/main" id="{758BB567-3F0A-294D-A359-82A78F1278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3314" y="676581"/>
            <a:ext cx="499364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Service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7FCE27E-C837-5C45-9443-9E1855615B12}"/>
              </a:ext>
            </a:extLst>
          </p:cNvPr>
          <p:cNvSpPr/>
          <p:nvPr userDrawn="1"/>
        </p:nvSpPr>
        <p:spPr>
          <a:xfrm>
            <a:off x="8826670" y="1181242"/>
            <a:ext cx="566928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0A8CF437-4733-8143-99B6-396E34097B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7903" y="1490829"/>
            <a:ext cx="5224462" cy="1186018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="" xmlns:a16="http://schemas.microsoft.com/office/drawing/2014/main" id="{490B6FB0-13C9-CF43-B41D-7BE496CA15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082" y="4249512"/>
            <a:ext cx="499364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Service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1D9ADAD-5E34-254D-A9F6-5AD804FB2B66}"/>
              </a:ext>
            </a:extLst>
          </p:cNvPr>
          <p:cNvSpPr/>
          <p:nvPr userDrawn="1"/>
        </p:nvSpPr>
        <p:spPr>
          <a:xfrm>
            <a:off x="2785438" y="4754173"/>
            <a:ext cx="566928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="" xmlns:a16="http://schemas.microsoft.com/office/drawing/2014/main" id="{ECC9AFDF-5CF6-994C-B53E-E51E309A6F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671" y="5063760"/>
            <a:ext cx="5224462" cy="1186018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8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E5B4F89-17A1-4A45-8A20-9ED42869818D}"/>
              </a:ext>
            </a:extLst>
          </p:cNvPr>
          <p:cNvSpPr/>
          <p:nvPr userDrawn="1"/>
        </p:nvSpPr>
        <p:spPr>
          <a:xfrm>
            <a:off x="663548" y="1626499"/>
            <a:ext cx="5760000" cy="3240000"/>
          </a:xfrm>
          <a:prstGeom prst="rect">
            <a:avLst/>
          </a:prstGeom>
          <a:solidFill>
            <a:srgbClr val="003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EE89ED4F-D76D-B745-9119-74FC34670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9664" y="1432291"/>
            <a:ext cx="5760000" cy="324000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="" xmlns:a16="http://schemas.microsoft.com/office/drawing/2014/main" id="{0D2C361B-4F0C-624F-B313-D13402688C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175" y="1885445"/>
            <a:ext cx="4032306" cy="6583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="" xmlns:a16="http://schemas.microsoft.com/office/drawing/2014/main" id="{F8A6D0FB-25C6-0A4F-AB43-58E39FEE0F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64175" y="2543825"/>
            <a:ext cx="4032306" cy="23226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61CF546-E335-694F-B7E9-36CAC65BE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Image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0E76C-8805-6B4A-A1A7-CCF77C040F64}"/>
              </a:ext>
            </a:extLst>
          </p:cNvPr>
          <p:cNvSpPr/>
          <p:nvPr userDrawn="1"/>
        </p:nvSpPr>
        <p:spPr>
          <a:xfrm>
            <a:off x="0" y="0"/>
            <a:ext cx="989603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49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53D4229-9996-9248-8D72-4C85A2C92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3040186"/>
            <a:ext cx="5124210" cy="123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D86440FB-FE9D-894D-98C6-AA74E50C6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560107"/>
            <a:ext cx="5124211" cy="4716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01.01.2010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7611D5A9-FFA6-0E42-8531-665F433D5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174223"/>
            <a:ext cx="4333875" cy="675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www.theimi.org.uk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3209F-2CA2-0541-8D23-9FD22B3D1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767880"/>
            <a:ext cx="2672324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66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="" xmlns:a16="http://schemas.microsoft.com/office/drawing/2014/main" id="{87ED39F6-8B43-4F4A-8EEB-0868781CC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6395" y="2460882"/>
            <a:ext cx="4734823" cy="22325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3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="" xmlns:a16="http://schemas.microsoft.com/office/drawing/2014/main" id="{778270BE-3B17-8446-B017-B82DA9F8B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356" y="606193"/>
            <a:ext cx="9035288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Smart Charts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622A85-3146-8F4B-9602-727D37CA828D}"/>
              </a:ext>
            </a:extLst>
          </p:cNvPr>
          <p:cNvSpPr/>
          <p:nvPr userDrawn="1"/>
        </p:nvSpPr>
        <p:spPr>
          <a:xfrm>
            <a:off x="5812536" y="1262408"/>
            <a:ext cx="566928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="" xmlns:a16="http://schemas.microsoft.com/office/drawing/2014/main" id="{5565FF51-3497-EB46-85BE-F293342169C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1666875"/>
            <a:ext cx="5580062" cy="4094163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Chart Placeholder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37D09B-BC8F-0147-BFCE-7942F7749F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1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="" xmlns:a16="http://schemas.microsoft.com/office/drawing/2014/main" id="{4C612061-A96C-BE48-BC8E-81CD5A3768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2391700"/>
            <a:ext cx="4993640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="" xmlns:a16="http://schemas.microsoft.com/office/drawing/2014/main" id="{19FE3800-3B02-4448-B834-CFC0DED30A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3050080"/>
            <a:ext cx="4993640" cy="1251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4774D3-7168-9347-A315-5C598C7EC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369" y="875907"/>
            <a:ext cx="7197426" cy="544605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DCCE062-F419-6045-937E-E7F998B4D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6850" y="1974850"/>
            <a:ext cx="4433888" cy="2782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Drop a screenshot in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F0EADC-F45F-814F-8979-054B96894D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9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77BCE6D-36B5-2E4D-BDA8-2C60979EDE24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3105A5-1CAF-6F45-B317-ADA41FE0A0CB}"/>
              </a:ext>
            </a:extLst>
          </p:cNvPr>
          <p:cNvSpPr/>
          <p:nvPr userDrawn="1"/>
        </p:nvSpPr>
        <p:spPr>
          <a:xfrm>
            <a:off x="879558" y="2113138"/>
            <a:ext cx="3182644" cy="3243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228600" dir="5640000" sx="88000" sy="88000" algn="ctr" rotWithShape="0">
              <a:schemeClr val="tx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06CEFFA-4903-BD48-AE62-0714413D23F4}"/>
              </a:ext>
            </a:extLst>
          </p:cNvPr>
          <p:cNvSpPr/>
          <p:nvPr userDrawn="1"/>
        </p:nvSpPr>
        <p:spPr>
          <a:xfrm>
            <a:off x="879558" y="2113138"/>
            <a:ext cx="3182644" cy="5942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A2A52CBF-B475-3C4E-99B7-0A374A9F5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1869" y="2882571"/>
            <a:ext cx="2880860" cy="231974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="" xmlns:a16="http://schemas.microsoft.com/office/drawing/2014/main" id="{9CBAEAFB-01FD-E644-9926-3243AA01C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869" y="2229970"/>
            <a:ext cx="2880860" cy="477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Sub-heading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="" xmlns:a16="http://schemas.microsoft.com/office/drawing/2014/main" id="{E3B57F20-AAB4-A942-9827-1174B47019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559" y="778235"/>
            <a:ext cx="4993640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9354E3AD-C9AE-424E-BC2C-F25186207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9558" y="1377142"/>
            <a:ext cx="9589061" cy="361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745B2C8-D687-1D48-BD80-6A005CA35C15}"/>
              </a:ext>
            </a:extLst>
          </p:cNvPr>
          <p:cNvSpPr/>
          <p:nvPr userDrawn="1"/>
        </p:nvSpPr>
        <p:spPr>
          <a:xfrm>
            <a:off x="4537158" y="2113138"/>
            <a:ext cx="3182644" cy="3243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228600" dir="5640000" sx="88000" sy="88000" algn="ctr" rotWithShape="0">
              <a:schemeClr val="tx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9561C7A6-0063-9242-BEC7-8227C8568F3A}"/>
              </a:ext>
            </a:extLst>
          </p:cNvPr>
          <p:cNvSpPr/>
          <p:nvPr userDrawn="1"/>
        </p:nvSpPr>
        <p:spPr>
          <a:xfrm>
            <a:off x="4537158" y="2113138"/>
            <a:ext cx="3182644" cy="5942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="" xmlns:a16="http://schemas.microsoft.com/office/drawing/2014/main" id="{25ADA75F-3D63-5F48-BCBE-B7E17AF5E7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9469" y="2882571"/>
            <a:ext cx="2880860" cy="231974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="" xmlns:a16="http://schemas.microsoft.com/office/drawing/2014/main" id="{22348847-C19A-004F-872C-943830AA6A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469" y="2229970"/>
            <a:ext cx="2880860" cy="477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Sub-heading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F77D853E-88E5-054C-8B4A-6A2AA0AA5566}"/>
              </a:ext>
            </a:extLst>
          </p:cNvPr>
          <p:cNvSpPr/>
          <p:nvPr userDrawn="1"/>
        </p:nvSpPr>
        <p:spPr>
          <a:xfrm>
            <a:off x="8194758" y="2113138"/>
            <a:ext cx="3182644" cy="3243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228600" dir="5640000" sx="88000" sy="88000" algn="ctr" rotWithShape="0">
              <a:schemeClr val="tx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18FD076-0E40-EA48-82A2-B017283FB16A}"/>
              </a:ext>
            </a:extLst>
          </p:cNvPr>
          <p:cNvSpPr/>
          <p:nvPr userDrawn="1"/>
        </p:nvSpPr>
        <p:spPr>
          <a:xfrm>
            <a:off x="8194758" y="2113138"/>
            <a:ext cx="3182644" cy="5942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="" xmlns:a16="http://schemas.microsoft.com/office/drawing/2014/main" id="{ED7EA5DD-4C2D-FD49-AB39-00615443BB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7069" y="2882571"/>
            <a:ext cx="2880860" cy="231974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="" xmlns:a16="http://schemas.microsoft.com/office/drawing/2014/main" id="{40D12CAD-8061-AC4F-8C4A-9617D8C69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67069" y="2229970"/>
            <a:ext cx="2880860" cy="4774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Sub-heading here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CCB91B1-AAB9-B84C-8AF3-7A64E481A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42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C0DA1B4-7785-0245-B0E4-49FF92B5B73D}"/>
              </a:ext>
            </a:extLst>
          </p:cNvPr>
          <p:cNvSpPr/>
          <p:nvPr userDrawn="1"/>
        </p:nvSpPr>
        <p:spPr>
          <a:xfrm>
            <a:off x="0" y="0"/>
            <a:ext cx="12198096" cy="2072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80573276-0065-5D42-844C-BCE0E1E007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6595" y="0"/>
            <a:ext cx="4415405" cy="2072083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="" xmlns:a16="http://schemas.microsoft.com/office/drawing/2014/main" id="{3AC49485-9C44-1F4F-A25E-1C87E401B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6409" y="1438986"/>
            <a:ext cx="4689932" cy="425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F68E6CD6-B16C-0C4C-91D7-50C0C51586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09" y="2489460"/>
            <a:ext cx="4689932" cy="31982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to go here lorem ipsum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tempus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Cres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dignisism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semper </a:t>
            </a:r>
            <a:r>
              <a:rPr lang="en-US" dirty="0" err="1"/>
              <a:t>lecus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6BC26FF-7306-7145-B85B-401EE522A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70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B6DDCE-D530-0149-A6E0-0A81535A1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0EF0863-A3C5-8642-A01D-0934CE745BE2}"/>
              </a:ext>
            </a:extLst>
          </p:cNvPr>
          <p:cNvSpPr/>
          <p:nvPr userDrawn="1"/>
        </p:nvSpPr>
        <p:spPr>
          <a:xfrm>
            <a:off x="2" y="0"/>
            <a:ext cx="9236764" cy="6871252"/>
          </a:xfrm>
          <a:custGeom>
            <a:avLst/>
            <a:gdLst>
              <a:gd name="connsiteX0" fmla="*/ 0 w 1828800"/>
              <a:gd name="connsiteY0" fmla="*/ 0 h 6858000"/>
              <a:gd name="connsiteX1" fmla="*/ 1828800 w 1828800"/>
              <a:gd name="connsiteY1" fmla="*/ 0 h 6858000"/>
              <a:gd name="connsiteX2" fmla="*/ 1828800 w 1828800"/>
              <a:gd name="connsiteY2" fmla="*/ 6858000 h 6858000"/>
              <a:gd name="connsiteX3" fmla="*/ 0 w 1828800"/>
              <a:gd name="connsiteY3" fmla="*/ 6858000 h 6858000"/>
              <a:gd name="connsiteX4" fmla="*/ 0 w 1828800"/>
              <a:gd name="connsiteY4" fmla="*/ 0 h 6858000"/>
              <a:gd name="connsiteX0" fmla="*/ 0 w 6109398"/>
              <a:gd name="connsiteY0" fmla="*/ 0 h 6858000"/>
              <a:gd name="connsiteX1" fmla="*/ 6109398 w 6109398"/>
              <a:gd name="connsiteY1" fmla="*/ 10048 h 6858000"/>
              <a:gd name="connsiteX2" fmla="*/ 1828800 w 6109398"/>
              <a:gd name="connsiteY2" fmla="*/ 6858000 h 6858000"/>
              <a:gd name="connsiteX3" fmla="*/ 0 w 6109398"/>
              <a:gd name="connsiteY3" fmla="*/ 6858000 h 6858000"/>
              <a:gd name="connsiteX4" fmla="*/ 0 w 6109398"/>
              <a:gd name="connsiteY4" fmla="*/ 0 h 6858000"/>
              <a:gd name="connsiteX0" fmla="*/ 0 w 6109398"/>
              <a:gd name="connsiteY0" fmla="*/ 0 h 6871252"/>
              <a:gd name="connsiteX1" fmla="*/ 6109398 w 6109398"/>
              <a:gd name="connsiteY1" fmla="*/ 10048 h 6871252"/>
              <a:gd name="connsiteX2" fmla="*/ 1171404 w 6109398"/>
              <a:gd name="connsiteY2" fmla="*/ 6871252 h 6871252"/>
              <a:gd name="connsiteX3" fmla="*/ 0 w 6109398"/>
              <a:gd name="connsiteY3" fmla="*/ 6858000 h 6871252"/>
              <a:gd name="connsiteX4" fmla="*/ 0 w 6109398"/>
              <a:gd name="connsiteY4" fmla="*/ 0 h 68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398" h="6871252">
                <a:moveTo>
                  <a:pt x="0" y="0"/>
                </a:moveTo>
                <a:lnTo>
                  <a:pt x="6109398" y="10048"/>
                </a:lnTo>
                <a:lnTo>
                  <a:pt x="1171404" y="687125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59BA6C-B87B-E841-B30B-60E7A7620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355" y="5778461"/>
            <a:ext cx="2303290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83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log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90ABE8-C0A2-7A4D-8B68-70DCB73F6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0EF0863-A3C5-8642-A01D-0934CE745BE2}"/>
              </a:ext>
            </a:extLst>
          </p:cNvPr>
          <p:cNvSpPr/>
          <p:nvPr userDrawn="1"/>
        </p:nvSpPr>
        <p:spPr>
          <a:xfrm>
            <a:off x="2" y="0"/>
            <a:ext cx="9236764" cy="6871252"/>
          </a:xfrm>
          <a:custGeom>
            <a:avLst/>
            <a:gdLst>
              <a:gd name="connsiteX0" fmla="*/ 0 w 1828800"/>
              <a:gd name="connsiteY0" fmla="*/ 0 h 6858000"/>
              <a:gd name="connsiteX1" fmla="*/ 1828800 w 1828800"/>
              <a:gd name="connsiteY1" fmla="*/ 0 h 6858000"/>
              <a:gd name="connsiteX2" fmla="*/ 1828800 w 1828800"/>
              <a:gd name="connsiteY2" fmla="*/ 6858000 h 6858000"/>
              <a:gd name="connsiteX3" fmla="*/ 0 w 1828800"/>
              <a:gd name="connsiteY3" fmla="*/ 6858000 h 6858000"/>
              <a:gd name="connsiteX4" fmla="*/ 0 w 1828800"/>
              <a:gd name="connsiteY4" fmla="*/ 0 h 6858000"/>
              <a:gd name="connsiteX0" fmla="*/ 0 w 6109398"/>
              <a:gd name="connsiteY0" fmla="*/ 0 h 6858000"/>
              <a:gd name="connsiteX1" fmla="*/ 6109398 w 6109398"/>
              <a:gd name="connsiteY1" fmla="*/ 10048 h 6858000"/>
              <a:gd name="connsiteX2" fmla="*/ 1828800 w 6109398"/>
              <a:gd name="connsiteY2" fmla="*/ 6858000 h 6858000"/>
              <a:gd name="connsiteX3" fmla="*/ 0 w 6109398"/>
              <a:gd name="connsiteY3" fmla="*/ 6858000 h 6858000"/>
              <a:gd name="connsiteX4" fmla="*/ 0 w 6109398"/>
              <a:gd name="connsiteY4" fmla="*/ 0 h 6858000"/>
              <a:gd name="connsiteX0" fmla="*/ 0 w 6109398"/>
              <a:gd name="connsiteY0" fmla="*/ 0 h 6871252"/>
              <a:gd name="connsiteX1" fmla="*/ 6109398 w 6109398"/>
              <a:gd name="connsiteY1" fmla="*/ 10048 h 6871252"/>
              <a:gd name="connsiteX2" fmla="*/ 1171404 w 6109398"/>
              <a:gd name="connsiteY2" fmla="*/ 6871252 h 6871252"/>
              <a:gd name="connsiteX3" fmla="*/ 0 w 6109398"/>
              <a:gd name="connsiteY3" fmla="*/ 6858000 h 6871252"/>
              <a:gd name="connsiteX4" fmla="*/ 0 w 6109398"/>
              <a:gd name="connsiteY4" fmla="*/ 0 h 68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398" h="6871252">
                <a:moveTo>
                  <a:pt x="0" y="0"/>
                </a:moveTo>
                <a:lnTo>
                  <a:pt x="6109398" y="10048"/>
                </a:lnTo>
                <a:lnTo>
                  <a:pt x="1171404" y="687125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59BA6C-B87B-E841-B30B-60E7A7620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355" y="5778461"/>
            <a:ext cx="2303290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Image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0E76C-8805-6B4A-A1A7-CCF77C040F64}"/>
              </a:ext>
            </a:extLst>
          </p:cNvPr>
          <p:cNvSpPr/>
          <p:nvPr userDrawn="1"/>
        </p:nvSpPr>
        <p:spPr>
          <a:xfrm>
            <a:off x="0" y="0"/>
            <a:ext cx="989603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49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53D4229-9996-9248-8D72-4C85A2C92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3040186"/>
            <a:ext cx="5124210" cy="123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D86440FB-FE9D-894D-98C6-AA74E50C6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560107"/>
            <a:ext cx="5124211" cy="4716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01.01.2010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7611D5A9-FFA6-0E42-8531-665F433D5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174223"/>
            <a:ext cx="4333875" cy="675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www.theimi.org.uk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3209F-2CA2-0541-8D23-9FD22B3D1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767880"/>
            <a:ext cx="2672324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Image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0E76C-8805-6B4A-A1A7-CCF77C040F64}"/>
              </a:ext>
            </a:extLst>
          </p:cNvPr>
          <p:cNvSpPr/>
          <p:nvPr userDrawn="1"/>
        </p:nvSpPr>
        <p:spPr>
          <a:xfrm>
            <a:off x="0" y="0"/>
            <a:ext cx="989603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49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53D4229-9996-9248-8D72-4C85A2C92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3040186"/>
            <a:ext cx="5124210" cy="123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D86440FB-FE9D-894D-98C6-AA74E50C6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560107"/>
            <a:ext cx="5124211" cy="4716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01.01.2010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7611D5A9-FFA6-0E42-8531-665F433D5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174223"/>
            <a:ext cx="4333875" cy="675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www.theimi.org.uk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3209F-2CA2-0541-8D23-9FD22B3D1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767880"/>
            <a:ext cx="2672324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5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Image 4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0E76C-8805-6B4A-A1A7-CCF77C040F64}"/>
              </a:ext>
            </a:extLst>
          </p:cNvPr>
          <p:cNvSpPr/>
          <p:nvPr userDrawn="1"/>
        </p:nvSpPr>
        <p:spPr>
          <a:xfrm>
            <a:off x="0" y="0"/>
            <a:ext cx="989603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49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53D4229-9996-9248-8D72-4C85A2C92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3040186"/>
            <a:ext cx="5124210" cy="123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D86440FB-FE9D-894D-98C6-AA74E50C6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560107"/>
            <a:ext cx="5124211" cy="4716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01.01.2010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7611D5A9-FFA6-0E42-8531-665F433D5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174223"/>
            <a:ext cx="4333875" cy="675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www.theimi.org.uk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3209F-2CA2-0541-8D23-9FD22B3D1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767880"/>
            <a:ext cx="2672324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Image 5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0E76C-8805-6B4A-A1A7-CCF77C040F64}"/>
              </a:ext>
            </a:extLst>
          </p:cNvPr>
          <p:cNvSpPr/>
          <p:nvPr userDrawn="1"/>
        </p:nvSpPr>
        <p:spPr>
          <a:xfrm>
            <a:off x="0" y="0"/>
            <a:ext cx="989603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49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53D4229-9996-9248-8D72-4C85A2C92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3040186"/>
            <a:ext cx="5124210" cy="123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D86440FB-FE9D-894D-98C6-AA74E50C6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560107"/>
            <a:ext cx="5124211" cy="4716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01.01.2010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7611D5A9-FFA6-0E42-8531-665F433D5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174223"/>
            <a:ext cx="4333875" cy="675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www.theimi.org.uk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3209F-2CA2-0541-8D23-9FD22B3D1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767880"/>
            <a:ext cx="2672324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4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Image 6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20E76C-8805-6B4A-A1A7-CCF77C040F64}"/>
              </a:ext>
            </a:extLst>
          </p:cNvPr>
          <p:cNvSpPr/>
          <p:nvPr userDrawn="1"/>
        </p:nvSpPr>
        <p:spPr>
          <a:xfrm>
            <a:off x="0" y="0"/>
            <a:ext cx="989603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49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A53D4229-9996-9248-8D72-4C85A2C92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3040186"/>
            <a:ext cx="5124210" cy="123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to go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D86440FB-FE9D-894D-98C6-AA74E50C6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560107"/>
            <a:ext cx="5124211" cy="4716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01.01.2010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="" xmlns:a16="http://schemas.microsoft.com/office/drawing/2014/main" id="{7611D5A9-FFA6-0E42-8531-665F433D53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6174223"/>
            <a:ext cx="4333875" cy="6753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www.theimi.org.uk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B83209F-2CA2-0541-8D23-9FD22B3D1B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767880"/>
            <a:ext cx="2672324" cy="7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="" xmlns:a16="http://schemas.microsoft.com/office/drawing/2014/main" id="{741F4E33-51B6-B44A-9617-E9AF897BB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714" y="1695712"/>
            <a:ext cx="4993640" cy="425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="" xmlns:a16="http://schemas.microsoft.com/office/drawing/2014/main" id="{52AF4BAA-98F5-364B-9EC5-DE906DF46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714" y="2367633"/>
            <a:ext cx="4993640" cy="1256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Clr>
                <a:schemeClr val="accent2"/>
              </a:buClr>
              <a:buFont typeface="Wingdings" pitchFamily="2" charset="2"/>
              <a:buNone/>
              <a:defRPr lang="en-GB" sz="14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non gravida.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DCAA34D-A911-8641-89EA-5A3D3B190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7" y="5947208"/>
            <a:ext cx="1941406" cy="550792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="" xmlns:a16="http://schemas.microsoft.com/office/drawing/2014/main" id="{6A10BC4A-78EB-1144-9958-F0E1B274C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714" y="3836634"/>
            <a:ext cx="4993640" cy="8120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  <a:defRPr lang="en-GB" sz="1100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non gravida.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5778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C6150B-182E-9C45-B14C-4FB1E2B37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954311"/>
            <a:ext cx="1916369" cy="543689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="" xmlns:a16="http://schemas.microsoft.com/office/drawing/2014/main" id="{1DD453F6-A318-CD46-A1C7-0D91F5721C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714" y="1695712"/>
            <a:ext cx="4993640" cy="425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go here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A539BB08-348E-F948-B25F-A9698D9BC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0714" y="2367633"/>
            <a:ext cx="4993640" cy="1256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320"/>
              </a:lnSpc>
              <a:buClr>
                <a:schemeClr val="accent2"/>
              </a:buClr>
              <a:buFont typeface="Wingdings" pitchFamily="2" charset="2"/>
              <a:buNone/>
              <a:defRPr lang="en-GB" sz="14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non gravida.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="" xmlns:a16="http://schemas.microsoft.com/office/drawing/2014/main" id="{6821A4DA-76E8-5945-9C04-92CA58A43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714" y="3836634"/>
            <a:ext cx="4993640" cy="8120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None/>
              <a:defRPr lang="en-GB" sz="11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non gravida.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570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0" r:id="rId8"/>
    <p:sldLayoutId id="2147483661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7" r:id="rId16"/>
    <p:sldLayoutId id="2147483658" r:id="rId17"/>
    <p:sldLayoutId id="2147483659" r:id="rId18"/>
    <p:sldLayoutId id="2147483667" r:id="rId19"/>
    <p:sldLayoutId id="2147483663" r:id="rId20"/>
    <p:sldLayoutId id="2147483664" r:id="rId21"/>
    <p:sldLayoutId id="2147483666" r:id="rId22"/>
    <p:sldLayoutId id="2147483656" r:id="rId23"/>
    <p:sldLayoutId id="2147483662" r:id="rId24"/>
    <p:sldLayoutId id="214748366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autocity.org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city.org.uk/index.php/competitions-event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careers@theimi.org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imi.org.uk/AutoCity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Full time college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200" dirty="0" smtClean="0"/>
              <a:t>2.5 </a:t>
            </a:r>
            <a:r>
              <a:rPr lang="en-GB" sz="1200" dirty="0"/>
              <a:t>days a week at a college learning theory and practical skills, this option is great if you are not ready to joining the workforce just yet 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Apprenticeship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A Levels and University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52542" y="753597"/>
            <a:ext cx="6686913" cy="425450"/>
          </a:xfrm>
        </p:spPr>
        <p:txBody>
          <a:bodyPr/>
          <a:lstStyle/>
          <a:p>
            <a:r>
              <a:rPr lang="en-GB" dirty="0" smtClean="0"/>
              <a:t>What are my choices after school?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1200" dirty="0" smtClean="0"/>
              <a:t>Either </a:t>
            </a:r>
            <a:r>
              <a:rPr lang="en-GB" sz="1200" dirty="0"/>
              <a:t>‘block release’ working for a number of weeks then a week at a training provider or ‘day release’ working 4 days a week and 1 day at college.  You will get paid and learn valuable work place skills alongside your qualification 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sz="1200" dirty="0" smtClean="0"/>
              <a:t>If </a:t>
            </a:r>
            <a:r>
              <a:rPr lang="en-GB" sz="1200" dirty="0"/>
              <a:t>you are looking at studying Engineering or Design </a:t>
            </a:r>
          </a:p>
          <a:p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69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r="70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How much wilI be earning?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497903" y="1310525"/>
            <a:ext cx="5224462" cy="1186018"/>
          </a:xfrm>
        </p:spPr>
        <p:txBody>
          <a:bodyPr/>
          <a:lstStyle/>
          <a:p>
            <a:pPr algn="just"/>
            <a:r>
              <a:rPr lang="en-GB" dirty="0" smtClean="0">
                <a:solidFill>
                  <a:schemeClr val="tx2"/>
                </a:solidFill>
              </a:rPr>
              <a:t>Before getting into a career, it is nice to know what you can be earning! With the industry having over 150 job roles, each paying a different amount, going through all of them would take a while! So below are a few examples of roles and what you can earn through them.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51180" y="3965362"/>
            <a:ext cx="4993640" cy="425450"/>
          </a:xfrm>
        </p:spPr>
        <p:txBody>
          <a:bodyPr/>
          <a:lstStyle/>
          <a:p>
            <a:r>
              <a:rPr lang="en-GB" dirty="0" smtClean="0"/>
              <a:t>Examples of what I can earn: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56671" y="4960228"/>
            <a:ext cx="5224462" cy="14920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/>
              <a:t>Light Vehicle </a:t>
            </a:r>
            <a:r>
              <a:rPr lang="en-GB" dirty="0"/>
              <a:t>S</a:t>
            </a:r>
            <a:r>
              <a:rPr lang="en-GB" dirty="0" smtClean="0"/>
              <a:t>ervice </a:t>
            </a:r>
            <a:r>
              <a:rPr lang="en-GB" dirty="0"/>
              <a:t>T</a:t>
            </a:r>
            <a:r>
              <a:rPr lang="en-GB" dirty="0" smtClean="0"/>
              <a:t>echnician- £22,000-£45,000</a:t>
            </a:r>
          </a:p>
          <a:p>
            <a:pPr>
              <a:lnSpc>
                <a:spcPct val="100000"/>
              </a:lnSpc>
            </a:pPr>
            <a:r>
              <a:rPr lang="en-GB" dirty="0" smtClean="0"/>
              <a:t>Sales Executive- £18,000- £50,000+</a:t>
            </a:r>
          </a:p>
          <a:p>
            <a:pPr>
              <a:lnSpc>
                <a:spcPct val="100000"/>
              </a:lnSpc>
            </a:pPr>
            <a:r>
              <a:rPr lang="en-GB" dirty="0" smtClean="0"/>
              <a:t>Vehicle Damage </a:t>
            </a:r>
            <a:r>
              <a:rPr lang="en-GB" dirty="0"/>
              <a:t>A</a:t>
            </a:r>
            <a:r>
              <a:rPr lang="en-GB" dirty="0" smtClean="0"/>
              <a:t>ssessor- £25,000- £35,000</a:t>
            </a:r>
          </a:p>
          <a:p>
            <a:pPr>
              <a:lnSpc>
                <a:spcPct val="100000"/>
              </a:lnSpc>
            </a:pPr>
            <a:r>
              <a:rPr lang="en-GB" dirty="0" smtClean="0"/>
              <a:t>Marketing Manager- £25,000- £40,000</a:t>
            </a:r>
          </a:p>
          <a:p>
            <a:pPr>
              <a:lnSpc>
                <a:spcPct val="100000"/>
              </a:lnSpc>
            </a:pPr>
            <a:r>
              <a:rPr lang="en-GB" dirty="0" smtClean="0"/>
              <a:t>Hybrid and Electric </a:t>
            </a:r>
            <a:r>
              <a:rPr lang="en-GB" dirty="0"/>
              <a:t>V</a:t>
            </a:r>
            <a:r>
              <a:rPr lang="en-GB" dirty="0" smtClean="0"/>
              <a:t>ehicle </a:t>
            </a:r>
            <a:r>
              <a:rPr lang="en-GB" dirty="0"/>
              <a:t>T</a:t>
            </a:r>
            <a:r>
              <a:rPr lang="en-GB" dirty="0" smtClean="0"/>
              <a:t>echnician- £22,000- £45,000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87103" y="2892582"/>
            <a:ext cx="5694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You can visit </a:t>
            </a:r>
            <a:r>
              <a:rPr lang="en-GB" sz="1200" dirty="0" smtClean="0">
                <a:hlinkClick r:id="rId4"/>
              </a:rPr>
              <a:t>www.autocity.org.uk</a:t>
            </a:r>
            <a:r>
              <a:rPr lang="en-GB" sz="1200" dirty="0"/>
              <a:t> </a:t>
            </a:r>
            <a:r>
              <a:rPr lang="en-GB" sz="1200" dirty="0" smtClean="0"/>
              <a:t>to view more jobs and the income!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874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6408" y="1694619"/>
            <a:ext cx="5228771" cy="4037107"/>
          </a:xfrm>
        </p:spPr>
        <p:txBody>
          <a:bodyPr/>
          <a:lstStyle/>
          <a:p>
            <a:r>
              <a:rPr lang="en-GB" dirty="0" smtClean="0"/>
              <a:t>Enter our </a:t>
            </a:r>
            <a:r>
              <a:rPr lang="en-GB" b="1" i="1" dirty="0" smtClean="0">
                <a:solidFill>
                  <a:schemeClr val="accent2"/>
                </a:solidFill>
              </a:rPr>
              <a:t>‘Design the Future’ </a:t>
            </a:r>
            <a:r>
              <a:rPr lang="en-GB" dirty="0" smtClean="0"/>
              <a:t>competition and win an amazing experience day out for your school team: </a:t>
            </a:r>
            <a:endParaRPr lang="en-GB" sz="900" dirty="0" smtClean="0"/>
          </a:p>
          <a:p>
            <a:r>
              <a:rPr lang="en-GB" dirty="0" smtClean="0"/>
              <a:t>Step 1: download your work plan </a:t>
            </a:r>
            <a:r>
              <a:rPr lang="en-GB" dirty="0">
                <a:hlinkClick r:id="rId3"/>
              </a:rPr>
              <a:t>http://www.autocity.org.uk/index.php/competitions-events/</a:t>
            </a:r>
            <a:endParaRPr lang="en-GB" dirty="0"/>
          </a:p>
          <a:p>
            <a:r>
              <a:rPr lang="en-GB" dirty="0" smtClean="0"/>
              <a:t>Step 1: Identify your target market</a:t>
            </a:r>
          </a:p>
          <a:p>
            <a:r>
              <a:rPr lang="en-GB" dirty="0" smtClean="0"/>
              <a:t>Step 2: Design your unique selling point, logo, brand and strapline </a:t>
            </a:r>
          </a:p>
          <a:p>
            <a:r>
              <a:rPr lang="en-GB" dirty="0" smtClean="0"/>
              <a:t>Step 3: Design your vehicle</a:t>
            </a:r>
          </a:p>
          <a:p>
            <a:r>
              <a:rPr lang="en-GB" dirty="0" smtClean="0"/>
              <a:t>Step 4: Plan your vehicle launch </a:t>
            </a:r>
          </a:p>
          <a:p>
            <a:r>
              <a:rPr lang="en-GB" dirty="0" smtClean="0"/>
              <a:t>Step 5: send in your designs to </a:t>
            </a:r>
            <a:r>
              <a:rPr lang="en-GB" dirty="0" smtClean="0">
                <a:hlinkClick r:id="rId4"/>
              </a:rPr>
              <a:t>careers@theimi.org.uk</a:t>
            </a:r>
            <a:r>
              <a:rPr lang="en-GB" dirty="0" smtClean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6409" y="1144451"/>
            <a:ext cx="4689932" cy="425450"/>
          </a:xfrm>
        </p:spPr>
        <p:txBody>
          <a:bodyPr/>
          <a:lstStyle/>
          <a:p>
            <a:r>
              <a:rPr lang="en-GB" dirty="0" smtClean="0"/>
              <a:t>Try it out first…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7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Now it’s time to explore…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Visit </a:t>
            </a:r>
            <a:r>
              <a:rPr lang="en-GB" dirty="0" smtClean="0">
                <a:hlinkClick r:id="rId3"/>
              </a:rPr>
              <a:t>www.theIMI.org.uk/AutoCity</a:t>
            </a:r>
            <a:r>
              <a:rPr lang="en-GB" dirty="0" smtClean="0"/>
              <a:t> and see which job role is for you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00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e IMI Colour Theme 1">
      <a:dk1>
        <a:srgbClr val="004051"/>
      </a:dk1>
      <a:lt1>
        <a:srgbClr val="FFFFFF"/>
      </a:lt1>
      <a:dk2>
        <a:srgbClr val="004051"/>
      </a:dk2>
      <a:lt2>
        <a:srgbClr val="96A7A8"/>
      </a:lt2>
      <a:accent1>
        <a:srgbClr val="004051"/>
      </a:accent1>
      <a:accent2>
        <a:srgbClr val="28B8CE"/>
      </a:accent2>
      <a:accent3>
        <a:srgbClr val="96A7A8"/>
      </a:accent3>
      <a:accent4>
        <a:srgbClr val="FEC91D"/>
      </a:accent4>
      <a:accent5>
        <a:srgbClr val="FEED00"/>
      </a:accent5>
      <a:accent6>
        <a:srgbClr val="F3F6F6"/>
      </a:accent6>
      <a:hlink>
        <a:srgbClr val="28B8CE"/>
      </a:hlink>
      <a:folHlink>
        <a:srgbClr val="28B8C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314</Words>
  <Application>Microsoft Office PowerPoint</Application>
  <PresentationFormat>Widescreen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IMI AMCO</dc:creator>
  <cp:lastModifiedBy>Joanna Hollingdale</cp:lastModifiedBy>
  <cp:revision>195</cp:revision>
  <dcterms:created xsi:type="dcterms:W3CDTF">2019-07-02T10:44:54Z</dcterms:created>
  <dcterms:modified xsi:type="dcterms:W3CDTF">2020-03-05T11:24:17Z</dcterms:modified>
</cp:coreProperties>
</file>