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handoutMasterIdLst>
    <p:handoutMasterId r:id="rId8"/>
  </p:handoutMasterIdLst>
  <p:sldIdLst>
    <p:sldId id="273" r:id="rId2"/>
    <p:sldId id="274" r:id="rId3"/>
    <p:sldId id="267" r:id="rId4"/>
    <p:sldId id="272" r:id="rId5"/>
    <p:sldId id="26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30"/>
    <p:restoredTop sz="72907"/>
  </p:normalViewPr>
  <p:slideViewPr>
    <p:cSldViewPr snapToGrid="0" snapToObjects="1" showGuides="1">
      <p:cViewPr varScale="1">
        <p:scale>
          <a:sx n="77" d="100"/>
          <a:sy n="77" d="100"/>
        </p:scale>
        <p:origin x="306" y="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1" d="100"/>
          <a:sy n="121" d="100"/>
        </p:scale>
        <p:origin x="507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4AD670E-86A7-C54C-BB31-C744CCE782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F6493189-A3B7-5940-ADEF-858641DC93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333976-3FD2-C145-978C-5CB0E5EF6A09}" type="datetimeFigureOut">
              <a:rPr lang="en-US" smtClean="0"/>
              <a:t>3/5/2020</a:t>
            </a:fld>
            <a:endParaRPr lang="en-US"/>
          </a:p>
        </p:txBody>
      </p:sp>
      <p:sp>
        <p:nvSpPr>
          <p:cNvPr id="4" name="Footer Placeholder 3">
            <a:extLst>
              <a:ext uri="{FF2B5EF4-FFF2-40B4-BE49-F238E27FC236}">
                <a16:creationId xmlns="" xmlns:a16="http://schemas.microsoft.com/office/drawing/2014/main" id="{E7BDF956-78B5-B34E-B1C0-AE0137E981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A41E23A5-BA6C-F34C-A010-35E1BAED73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F39170-4B92-7D4E-A0B1-F8E524DE6011}" type="slidenum">
              <a:rPr lang="en-US" smtClean="0"/>
              <a:t>‹#›</a:t>
            </a:fld>
            <a:endParaRPr lang="en-US"/>
          </a:p>
        </p:txBody>
      </p:sp>
    </p:spTree>
    <p:extLst>
      <p:ext uri="{BB962C8B-B14F-4D97-AF65-F5344CB8AC3E}">
        <p14:creationId xmlns:p14="http://schemas.microsoft.com/office/powerpoint/2010/main" val="988539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79AE3-9A79-044F-BE98-8F900BD2005B}" type="datetimeFigureOut">
              <a:rPr lang="en-US" smtClean="0"/>
              <a:t>3/5/2020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6D8A7-808E-B948-94CB-BE808DFBFD1F}" type="slidenum">
              <a:rPr lang="en-US" smtClean="0"/>
              <a:t>‹#›</a:t>
            </a:fld>
            <a:endParaRPr lang="en-US"/>
          </a:p>
        </p:txBody>
      </p:sp>
    </p:spTree>
    <p:extLst>
      <p:ext uri="{BB962C8B-B14F-4D97-AF65-F5344CB8AC3E}">
        <p14:creationId xmlns:p14="http://schemas.microsoft.com/office/powerpoint/2010/main" val="147358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arallelogram 9">
            <a:extLst>
              <a:ext uri="{FF2B5EF4-FFF2-40B4-BE49-F238E27FC236}">
                <a16:creationId xmlns="" xmlns:a16="http://schemas.microsoft.com/office/drawing/2014/main" id="{D80413B8-F01E-C145-A0BD-7CBB0E06D0F9}"/>
              </a:ext>
            </a:extLst>
          </p:cNvPr>
          <p:cNvSpPr/>
          <p:nvPr userDrawn="1"/>
        </p:nvSpPr>
        <p:spPr>
          <a:xfrm>
            <a:off x="5116945" y="0"/>
            <a:ext cx="5766955" cy="6858000"/>
          </a:xfrm>
          <a:custGeom>
            <a:avLst/>
            <a:gdLst>
              <a:gd name="connsiteX0" fmla="*/ 0 w 7481455"/>
              <a:gd name="connsiteY0" fmla="*/ 6858000 h 6858000"/>
              <a:gd name="connsiteX1" fmla="*/ 1714500 w 7481455"/>
              <a:gd name="connsiteY1" fmla="*/ 0 h 6858000"/>
              <a:gd name="connsiteX2" fmla="*/ 7481455 w 7481455"/>
              <a:gd name="connsiteY2" fmla="*/ 0 h 6858000"/>
              <a:gd name="connsiteX3" fmla="*/ 5766955 w 7481455"/>
              <a:gd name="connsiteY3" fmla="*/ 6858000 h 6858000"/>
              <a:gd name="connsiteX4" fmla="*/ 0 w 7481455"/>
              <a:gd name="connsiteY4" fmla="*/ 6858000 h 6858000"/>
              <a:gd name="connsiteX0" fmla="*/ 0 w 5766955"/>
              <a:gd name="connsiteY0" fmla="*/ 6858000 h 6858000"/>
              <a:gd name="connsiteX1" fmla="*/ 1714500 w 5766955"/>
              <a:gd name="connsiteY1" fmla="*/ 0 h 6858000"/>
              <a:gd name="connsiteX2" fmla="*/ 5763491 w 5766955"/>
              <a:gd name="connsiteY2" fmla="*/ 0 h 6858000"/>
              <a:gd name="connsiteX3" fmla="*/ 5766955 w 5766955"/>
              <a:gd name="connsiteY3" fmla="*/ 6858000 h 6858000"/>
              <a:gd name="connsiteX4" fmla="*/ 0 w 576695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6955" h="6858000">
                <a:moveTo>
                  <a:pt x="0" y="6858000"/>
                </a:moveTo>
                <a:lnTo>
                  <a:pt x="1714500" y="0"/>
                </a:lnTo>
                <a:lnTo>
                  <a:pt x="5763491" y="0"/>
                </a:lnTo>
                <a:cubicBezTo>
                  <a:pt x="5764646" y="2286000"/>
                  <a:pt x="5765800" y="4572000"/>
                  <a:pt x="5766955" y="6858000"/>
                </a:cubicBezTo>
                <a:lnTo>
                  <a:pt x="0" y="6858000"/>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Picture Placeholder 7">
            <a:extLst>
              <a:ext uri="{FF2B5EF4-FFF2-40B4-BE49-F238E27FC236}">
                <a16:creationId xmlns="" xmlns:a16="http://schemas.microsoft.com/office/drawing/2014/main" id="{71061E59-EC7A-A04D-9CA7-43AE75432851}"/>
              </a:ext>
            </a:extLst>
          </p:cNvPr>
          <p:cNvSpPr>
            <a:spLocks noGrp="1"/>
          </p:cNvSpPr>
          <p:nvPr>
            <p:ph type="pic" sz="quarter" idx="10" hasCustomPrompt="1"/>
          </p:nvPr>
        </p:nvSpPr>
        <p:spPr>
          <a:xfrm>
            <a:off x="5233555" y="0"/>
            <a:ext cx="6958445" cy="6858000"/>
          </a:xfrm>
          <a:custGeom>
            <a:avLst/>
            <a:gdLst>
              <a:gd name="connsiteX0" fmla="*/ 0 w 6954981"/>
              <a:gd name="connsiteY0" fmla="*/ 6858000 h 6858000"/>
              <a:gd name="connsiteX1" fmla="*/ 1714500 w 6954981"/>
              <a:gd name="connsiteY1" fmla="*/ 0 h 6858000"/>
              <a:gd name="connsiteX2" fmla="*/ 6954981 w 6954981"/>
              <a:gd name="connsiteY2" fmla="*/ 0 h 6858000"/>
              <a:gd name="connsiteX3" fmla="*/ 5240481 w 6954981"/>
              <a:gd name="connsiteY3" fmla="*/ 6858000 h 6858000"/>
              <a:gd name="connsiteX4" fmla="*/ 0 w 6954981"/>
              <a:gd name="connsiteY4" fmla="*/ 6858000 h 6858000"/>
              <a:gd name="connsiteX0" fmla="*/ 0 w 6958445"/>
              <a:gd name="connsiteY0" fmla="*/ 6858000 h 6858000"/>
              <a:gd name="connsiteX1" fmla="*/ 1714500 w 6958445"/>
              <a:gd name="connsiteY1" fmla="*/ 0 h 6858000"/>
              <a:gd name="connsiteX2" fmla="*/ 6954981 w 6958445"/>
              <a:gd name="connsiteY2" fmla="*/ 0 h 6858000"/>
              <a:gd name="connsiteX3" fmla="*/ 6958445 w 6958445"/>
              <a:gd name="connsiteY3" fmla="*/ 6858000 h 6858000"/>
              <a:gd name="connsiteX4" fmla="*/ 0 w 69584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8445" h="6858000">
                <a:moveTo>
                  <a:pt x="0" y="6858000"/>
                </a:moveTo>
                <a:lnTo>
                  <a:pt x="1714500" y="0"/>
                </a:lnTo>
                <a:lnTo>
                  <a:pt x="6954981" y="0"/>
                </a:lnTo>
                <a:cubicBezTo>
                  <a:pt x="6956136" y="2286000"/>
                  <a:pt x="6957290" y="4572000"/>
                  <a:pt x="6958445" y="6858000"/>
                </a:cubicBezTo>
                <a:lnTo>
                  <a:pt x="0" y="6858000"/>
                </a:lnTo>
                <a:close/>
              </a:path>
            </a:pathLst>
          </a:custGeom>
          <a:pattFill prst="pct5">
            <a:fgClr>
              <a:schemeClr val="bg2"/>
            </a:fgClr>
            <a:bgClr>
              <a:schemeClr val="bg1"/>
            </a:bgClr>
          </a:pattFill>
          <a:ln>
            <a:noFill/>
          </a:ln>
        </p:spPr>
        <p:txBody>
          <a:bodyPr/>
          <a:lstStyle>
            <a:lvl1pPr marL="0" indent="0" algn="ctr">
              <a:buNone/>
              <a:defRPr sz="2000"/>
            </a:lvl1pPr>
          </a:lstStyle>
          <a:p>
            <a:r>
              <a:rPr lang="en-US" dirty="0"/>
              <a:t>Image Placeholder</a:t>
            </a:r>
          </a:p>
        </p:txBody>
      </p:sp>
      <p:sp>
        <p:nvSpPr>
          <p:cNvPr id="13" name="Text Placeholder 12">
            <a:extLst>
              <a:ext uri="{FF2B5EF4-FFF2-40B4-BE49-F238E27FC236}">
                <a16:creationId xmlns="" xmlns:a16="http://schemas.microsoft.com/office/drawing/2014/main" id="{847BBE5C-F284-2545-8992-5831ED584732}"/>
              </a:ext>
            </a:extLst>
          </p:cNvPr>
          <p:cNvSpPr>
            <a:spLocks noGrp="1"/>
          </p:cNvSpPr>
          <p:nvPr>
            <p:ph type="body" sz="quarter" idx="11" hasCustomPrompt="1"/>
          </p:nvPr>
        </p:nvSpPr>
        <p:spPr>
          <a:xfrm>
            <a:off x="414339" y="3677259"/>
            <a:ext cx="4068650" cy="930275"/>
          </a:xfrm>
          <a:prstGeom prst="rect">
            <a:avLst/>
          </a:prstGeom>
        </p:spPr>
        <p:txBody>
          <a:bodyPr/>
          <a:lstStyle>
            <a:lvl1pPr marL="0" indent="0">
              <a:lnSpc>
                <a:spcPts val="4040"/>
              </a:lnSpc>
              <a:buNone/>
              <a:defRPr sz="3200" b="1" i="0">
                <a:latin typeface="Arial" panose="020B0604020202020204" pitchFamily="34" charset="0"/>
                <a:cs typeface="Arial" panose="020B0604020202020204" pitchFamily="34" charset="0"/>
              </a:defRPr>
            </a:lvl1pPr>
          </a:lstStyle>
          <a:p>
            <a:pPr lvl="0"/>
            <a:r>
              <a:rPr lang="en-US" dirty="0"/>
              <a:t>Presentation title to go here</a:t>
            </a:r>
          </a:p>
        </p:txBody>
      </p:sp>
      <p:sp>
        <p:nvSpPr>
          <p:cNvPr id="7" name="Text Placeholder 14">
            <a:extLst>
              <a:ext uri="{FF2B5EF4-FFF2-40B4-BE49-F238E27FC236}">
                <a16:creationId xmlns="" xmlns:a16="http://schemas.microsoft.com/office/drawing/2014/main" id="{0D6C1109-9F3C-9243-811A-A2A170B99C3D}"/>
              </a:ext>
            </a:extLst>
          </p:cNvPr>
          <p:cNvSpPr>
            <a:spLocks noGrp="1"/>
          </p:cNvSpPr>
          <p:nvPr>
            <p:ph type="body" sz="quarter" idx="13" hasCustomPrompt="1"/>
          </p:nvPr>
        </p:nvSpPr>
        <p:spPr>
          <a:xfrm>
            <a:off x="414338" y="4831772"/>
            <a:ext cx="4333875" cy="563418"/>
          </a:xfrm>
          <a:prstGeom prst="rect">
            <a:avLst/>
          </a:prstGeom>
        </p:spPr>
        <p:txBody>
          <a:bodyPr/>
          <a:lstStyle>
            <a:lvl1pPr marL="0" indent="0">
              <a:lnSpc>
                <a:spcPts val="2320"/>
              </a:lnSpc>
              <a:buNone/>
              <a:defRPr sz="16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a:t>
            </a:r>
          </a:p>
        </p:txBody>
      </p:sp>
      <p:pic>
        <p:nvPicPr>
          <p:cNvPr id="9" name="Picture 8">
            <a:extLst>
              <a:ext uri="{FF2B5EF4-FFF2-40B4-BE49-F238E27FC236}">
                <a16:creationId xmlns="" xmlns:a16="http://schemas.microsoft.com/office/drawing/2014/main" id="{1718636E-D619-7A47-8D97-3FA4FFF1E0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180" y="2352738"/>
            <a:ext cx="2938266" cy="833609"/>
          </a:xfrm>
          <a:prstGeom prst="rect">
            <a:avLst/>
          </a:prstGeom>
        </p:spPr>
      </p:pic>
    </p:spTree>
    <p:extLst>
      <p:ext uri="{BB962C8B-B14F-4D97-AF65-F5344CB8AC3E}">
        <p14:creationId xmlns:p14="http://schemas.microsoft.com/office/powerpoint/2010/main" val="755432594"/>
      </p:ext>
    </p:extLst>
  </p:cSld>
  <p:clrMapOvr>
    <a:masterClrMapping/>
  </p:clrMapOvr>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4" name="Parallelogram 3">
            <a:extLst>
              <a:ext uri="{FF2B5EF4-FFF2-40B4-BE49-F238E27FC236}">
                <a16:creationId xmlns="" xmlns:a16="http://schemas.microsoft.com/office/drawing/2014/main" id="{BA66E82D-8ACD-374A-99BC-1368AA7D3698}"/>
              </a:ext>
            </a:extLst>
          </p:cNvPr>
          <p:cNvSpPr/>
          <p:nvPr userDrawn="1"/>
        </p:nvSpPr>
        <p:spPr>
          <a:xfrm flipH="1">
            <a:off x="648454" y="0"/>
            <a:ext cx="5571060" cy="6872176"/>
          </a:xfrm>
          <a:custGeom>
            <a:avLst/>
            <a:gdLst>
              <a:gd name="connsiteX0" fmla="*/ 0 w 7501317"/>
              <a:gd name="connsiteY0" fmla="*/ 6858000 h 6858000"/>
              <a:gd name="connsiteX1" fmla="*/ 1714500 w 7501317"/>
              <a:gd name="connsiteY1" fmla="*/ 0 h 6858000"/>
              <a:gd name="connsiteX2" fmla="*/ 7501317 w 7501317"/>
              <a:gd name="connsiteY2" fmla="*/ 0 h 6858000"/>
              <a:gd name="connsiteX3" fmla="*/ 5786817 w 7501317"/>
              <a:gd name="connsiteY3" fmla="*/ 6858000 h 6858000"/>
              <a:gd name="connsiteX4" fmla="*/ 0 w 7501317"/>
              <a:gd name="connsiteY4" fmla="*/ 6858000 h 6858000"/>
              <a:gd name="connsiteX0" fmla="*/ 0 w 7285560"/>
              <a:gd name="connsiteY0" fmla="*/ 6847726 h 6858000"/>
              <a:gd name="connsiteX1" fmla="*/ 1498743 w 7285560"/>
              <a:gd name="connsiteY1" fmla="*/ 0 h 6858000"/>
              <a:gd name="connsiteX2" fmla="*/ 7285560 w 7285560"/>
              <a:gd name="connsiteY2" fmla="*/ 0 h 6858000"/>
              <a:gd name="connsiteX3" fmla="*/ 5571060 w 7285560"/>
              <a:gd name="connsiteY3" fmla="*/ 6858000 h 6858000"/>
              <a:gd name="connsiteX4" fmla="*/ 0 w 7285560"/>
              <a:gd name="connsiteY4" fmla="*/ 6847726 h 6858000"/>
              <a:gd name="connsiteX0" fmla="*/ 0 w 5571060"/>
              <a:gd name="connsiteY0" fmla="*/ 6847726 h 6858000"/>
              <a:gd name="connsiteX1" fmla="*/ 1498743 w 5571060"/>
              <a:gd name="connsiteY1" fmla="*/ 0 h 6858000"/>
              <a:gd name="connsiteX2" fmla="*/ 5487582 w 5571060"/>
              <a:gd name="connsiteY2" fmla="*/ 0 h 6858000"/>
              <a:gd name="connsiteX3" fmla="*/ 5571060 w 5571060"/>
              <a:gd name="connsiteY3" fmla="*/ 6858000 h 6858000"/>
              <a:gd name="connsiteX4" fmla="*/ 0 w 5571060"/>
              <a:gd name="connsiteY4" fmla="*/ 68477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060" h="6858000">
                <a:moveTo>
                  <a:pt x="0" y="6847726"/>
                </a:moveTo>
                <a:lnTo>
                  <a:pt x="1498743" y="0"/>
                </a:lnTo>
                <a:lnTo>
                  <a:pt x="5487582" y="0"/>
                </a:lnTo>
                <a:lnTo>
                  <a:pt x="5571060" y="6858000"/>
                </a:lnTo>
                <a:lnTo>
                  <a:pt x="0" y="6847726"/>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 Placeholder 12">
            <a:extLst>
              <a:ext uri="{FF2B5EF4-FFF2-40B4-BE49-F238E27FC236}">
                <a16:creationId xmlns="" xmlns:a16="http://schemas.microsoft.com/office/drawing/2014/main" id="{C9B7873C-D68B-D740-A48C-F2458786F4AE}"/>
              </a:ext>
            </a:extLst>
          </p:cNvPr>
          <p:cNvSpPr>
            <a:spLocks noGrp="1"/>
          </p:cNvSpPr>
          <p:nvPr>
            <p:ph type="body" sz="quarter" idx="11" hasCustomPrompt="1"/>
          </p:nvPr>
        </p:nvSpPr>
        <p:spPr>
          <a:xfrm>
            <a:off x="6527800" y="2480713"/>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 xmlns:a16="http://schemas.microsoft.com/office/drawing/2014/main" id="{4EA5BC7A-9592-584F-99B8-200BD13525FA}"/>
              </a:ext>
            </a:extLst>
          </p:cNvPr>
          <p:cNvSpPr>
            <a:spLocks noGrp="1"/>
          </p:cNvSpPr>
          <p:nvPr>
            <p:ph type="body" sz="quarter" idx="12" hasCustomPrompt="1"/>
          </p:nvPr>
        </p:nvSpPr>
        <p:spPr>
          <a:xfrm>
            <a:off x="6527800" y="3139093"/>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sp>
        <p:nvSpPr>
          <p:cNvPr id="6" name="Picture Placeholder 5">
            <a:extLst>
              <a:ext uri="{FF2B5EF4-FFF2-40B4-BE49-F238E27FC236}">
                <a16:creationId xmlns="" xmlns:a16="http://schemas.microsoft.com/office/drawing/2014/main" id="{35B47FFC-834C-E740-AC1D-5B66B45FCB74}"/>
              </a:ext>
            </a:extLst>
          </p:cNvPr>
          <p:cNvSpPr>
            <a:spLocks noGrp="1"/>
          </p:cNvSpPr>
          <p:nvPr>
            <p:ph type="pic" sz="quarter" idx="13" hasCustomPrompt="1"/>
          </p:nvPr>
        </p:nvSpPr>
        <p:spPr>
          <a:xfrm>
            <a:off x="0" y="0"/>
            <a:ext cx="6117579" cy="6858000"/>
          </a:xfrm>
          <a:custGeom>
            <a:avLst/>
            <a:gdLst>
              <a:gd name="connsiteX0" fmla="*/ 0 w 4636736"/>
              <a:gd name="connsiteY0" fmla="*/ 0 h 6858000"/>
              <a:gd name="connsiteX1" fmla="*/ 4636736 w 4636736"/>
              <a:gd name="connsiteY1" fmla="*/ 0 h 6858000"/>
              <a:gd name="connsiteX2" fmla="*/ 4636736 w 4636736"/>
              <a:gd name="connsiteY2" fmla="*/ 6858000 h 6858000"/>
              <a:gd name="connsiteX3" fmla="*/ 0 w 4636736"/>
              <a:gd name="connsiteY3" fmla="*/ 6858000 h 6858000"/>
              <a:gd name="connsiteX4" fmla="*/ 0 w 4636736"/>
              <a:gd name="connsiteY4" fmla="*/ 0 h 6858000"/>
              <a:gd name="connsiteX0" fmla="*/ 0 w 6117579"/>
              <a:gd name="connsiteY0" fmla="*/ 0 h 6858000"/>
              <a:gd name="connsiteX1" fmla="*/ 4636736 w 6117579"/>
              <a:gd name="connsiteY1" fmla="*/ 0 h 6858000"/>
              <a:gd name="connsiteX2" fmla="*/ 6117579 w 6117579"/>
              <a:gd name="connsiteY2" fmla="*/ 6858000 h 6858000"/>
              <a:gd name="connsiteX3" fmla="*/ 0 w 6117579"/>
              <a:gd name="connsiteY3" fmla="*/ 6858000 h 6858000"/>
              <a:gd name="connsiteX4" fmla="*/ 0 w 611757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579" h="6858000">
                <a:moveTo>
                  <a:pt x="0" y="0"/>
                </a:moveTo>
                <a:lnTo>
                  <a:pt x="4636736" y="0"/>
                </a:lnTo>
                <a:lnTo>
                  <a:pt x="6117579" y="6858000"/>
                </a:lnTo>
                <a:lnTo>
                  <a:pt x="0" y="6858000"/>
                </a:lnTo>
                <a:lnTo>
                  <a:pt x="0" y="0"/>
                </a:lnTo>
                <a:close/>
              </a:path>
            </a:pathLst>
          </a:custGeom>
          <a:pattFill prst="pct5">
            <a:fgClr>
              <a:schemeClr val="accent1"/>
            </a:fgClr>
            <a:bgClr>
              <a:schemeClr val="bg1"/>
            </a:bgClr>
          </a:pattFill>
        </p:spPr>
        <p:txBody>
          <a:bodyPr/>
          <a:lstStyle>
            <a:lvl1pPr marL="0" indent="0" algn="ctr">
              <a:buNone/>
              <a:defRPr sz="2000"/>
            </a:lvl1pPr>
          </a:lstStyle>
          <a:p>
            <a:r>
              <a:rPr lang="en-US" dirty="0"/>
              <a:t>Image Placeholder</a:t>
            </a:r>
          </a:p>
        </p:txBody>
      </p:sp>
    </p:spTree>
    <p:extLst>
      <p:ext uri="{BB962C8B-B14F-4D97-AF65-F5344CB8AC3E}">
        <p14:creationId xmlns:p14="http://schemas.microsoft.com/office/powerpoint/2010/main" val="1005760821"/>
      </p:ext>
    </p:extLst>
  </p:cSld>
  <p:clrMapOvr>
    <a:masterClrMapping/>
  </p:clrMapOvr>
  <p:extLst mod="1">
    <p:ext uri="{DCECCB84-F9BA-43D5-87BE-67443E8EF086}">
      <p15:sldGuideLst xmlns:p15="http://schemas.microsoft.com/office/powerpoint/2012/main">
        <p15:guide id="1" pos="41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image text righ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752E096-2D88-EC4D-93E1-32221111125A}"/>
              </a:ext>
            </a:extLst>
          </p:cNvPr>
          <p:cNvSpPr/>
          <p:nvPr userDrawn="1"/>
        </p:nvSpPr>
        <p:spPr>
          <a:xfrm>
            <a:off x="1034355" y="1472765"/>
            <a:ext cx="3911196" cy="3912914"/>
          </a:xfrm>
          <a:prstGeom prst="rect">
            <a:avLst/>
          </a:prstGeom>
          <a:solidFill>
            <a:srgbClr val="003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3">
            <a:extLst>
              <a:ext uri="{FF2B5EF4-FFF2-40B4-BE49-F238E27FC236}">
                <a16:creationId xmlns="" xmlns:a16="http://schemas.microsoft.com/office/drawing/2014/main" id="{281CF8A3-210B-CD45-88EC-60AE78F62529}"/>
              </a:ext>
            </a:extLst>
          </p:cNvPr>
          <p:cNvSpPr>
            <a:spLocks noGrp="1"/>
          </p:cNvSpPr>
          <p:nvPr>
            <p:ph type="pic" sz="quarter" idx="10" hasCustomPrompt="1"/>
          </p:nvPr>
        </p:nvSpPr>
        <p:spPr>
          <a:xfrm>
            <a:off x="1252075" y="1255045"/>
            <a:ext cx="3911196" cy="3912914"/>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10" name="Text Placeholder 12">
            <a:extLst>
              <a:ext uri="{FF2B5EF4-FFF2-40B4-BE49-F238E27FC236}">
                <a16:creationId xmlns="" xmlns:a16="http://schemas.microsoft.com/office/drawing/2014/main" id="{3B09686F-99A6-6840-8EB1-4EC614079A65}"/>
              </a:ext>
            </a:extLst>
          </p:cNvPr>
          <p:cNvSpPr>
            <a:spLocks noGrp="1"/>
          </p:cNvSpPr>
          <p:nvPr>
            <p:ph type="body" sz="quarter" idx="11" hasCustomPrompt="1"/>
          </p:nvPr>
        </p:nvSpPr>
        <p:spPr>
          <a:xfrm>
            <a:off x="6527800" y="2480713"/>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1" name="Text Placeholder 14">
            <a:extLst>
              <a:ext uri="{FF2B5EF4-FFF2-40B4-BE49-F238E27FC236}">
                <a16:creationId xmlns="" xmlns:a16="http://schemas.microsoft.com/office/drawing/2014/main" id="{8F26661F-AC62-0044-A39C-DF5A3DAB67C4}"/>
              </a:ext>
            </a:extLst>
          </p:cNvPr>
          <p:cNvSpPr>
            <a:spLocks noGrp="1"/>
          </p:cNvSpPr>
          <p:nvPr>
            <p:ph type="body" sz="quarter" idx="12" hasCustomPrompt="1"/>
          </p:nvPr>
        </p:nvSpPr>
        <p:spPr>
          <a:xfrm>
            <a:off x="6527800" y="3139093"/>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8" name="Picture 7">
            <a:extLst>
              <a:ext uri="{FF2B5EF4-FFF2-40B4-BE49-F238E27FC236}">
                <a16:creationId xmlns="" xmlns:a16="http://schemas.microsoft.com/office/drawing/2014/main" id="{B09ECBD1-98CF-2F4C-9974-ACC94BDAFB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Tree>
    <p:extLst>
      <p:ext uri="{BB962C8B-B14F-4D97-AF65-F5344CB8AC3E}">
        <p14:creationId xmlns:p14="http://schemas.microsoft.com/office/powerpoint/2010/main" val="283777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services">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58677E3-8170-D643-8000-FD45549862F7}"/>
              </a:ext>
            </a:extLst>
          </p:cNvPr>
          <p:cNvSpPr/>
          <p:nvPr userDrawn="1"/>
        </p:nvSpPr>
        <p:spPr>
          <a:xfrm>
            <a:off x="-6096" y="1357745"/>
            <a:ext cx="12198096" cy="5500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C01D79F0-65E3-9446-9450-92C4994571DF}"/>
              </a:ext>
            </a:extLst>
          </p:cNvPr>
          <p:cNvSpPr/>
          <p:nvPr userDrawn="1"/>
        </p:nvSpPr>
        <p:spPr>
          <a:xfrm>
            <a:off x="3044952" y="1357744"/>
            <a:ext cx="9147048" cy="5500255"/>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16F6EA72-6D02-8D47-AD80-313966739170}"/>
              </a:ext>
            </a:extLst>
          </p:cNvPr>
          <p:cNvSpPr/>
          <p:nvPr userDrawn="1"/>
        </p:nvSpPr>
        <p:spPr>
          <a:xfrm>
            <a:off x="6096000" y="1357744"/>
            <a:ext cx="6096000" cy="550025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2B59A221-E85D-6D4B-B9EF-D8E1FF033658}"/>
              </a:ext>
            </a:extLst>
          </p:cNvPr>
          <p:cNvSpPr/>
          <p:nvPr userDrawn="1"/>
        </p:nvSpPr>
        <p:spPr>
          <a:xfrm>
            <a:off x="9147048" y="1357744"/>
            <a:ext cx="3044952" cy="5500255"/>
          </a:xfrm>
          <a:prstGeom prst="rect">
            <a:avLst/>
          </a:prstGeom>
          <a:solidFill>
            <a:schemeClr val="accent6">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4"/>
              </a:solidFill>
            </a:endParaRPr>
          </a:p>
        </p:txBody>
      </p:sp>
      <p:sp>
        <p:nvSpPr>
          <p:cNvPr id="8" name="Text Placeholder 12">
            <a:extLst>
              <a:ext uri="{FF2B5EF4-FFF2-40B4-BE49-F238E27FC236}">
                <a16:creationId xmlns="" xmlns:a16="http://schemas.microsoft.com/office/drawing/2014/main" id="{2F52B6E8-E329-EA44-9851-BFC0AA4DEEA2}"/>
              </a:ext>
            </a:extLst>
          </p:cNvPr>
          <p:cNvSpPr>
            <a:spLocks noGrp="1"/>
          </p:cNvSpPr>
          <p:nvPr>
            <p:ph type="body" sz="quarter" idx="11" hasCustomPrompt="1"/>
          </p:nvPr>
        </p:nvSpPr>
        <p:spPr>
          <a:xfrm>
            <a:off x="2051536" y="438511"/>
            <a:ext cx="8082832" cy="577467"/>
          </a:xfrm>
          <a:prstGeom prst="rect">
            <a:avLst/>
          </a:prstGeom>
        </p:spPr>
        <p:txBody>
          <a:bodyPr/>
          <a:lstStyle>
            <a:lvl1pPr marL="0" indent="0" algn="ctr">
              <a:buNone/>
              <a:defRPr sz="3200" b="1" i="0">
                <a:latin typeface="Arial" panose="020B0604020202020204" pitchFamily="34" charset="0"/>
                <a:cs typeface="Arial" panose="020B0604020202020204" pitchFamily="34" charset="0"/>
              </a:defRPr>
            </a:lvl1pPr>
          </a:lstStyle>
          <a:p>
            <a:pPr lvl="0"/>
            <a:r>
              <a:rPr lang="en-US" dirty="0"/>
              <a:t>Title to go here</a:t>
            </a:r>
          </a:p>
        </p:txBody>
      </p:sp>
      <p:sp>
        <p:nvSpPr>
          <p:cNvPr id="12" name="Text Placeholder 11">
            <a:extLst>
              <a:ext uri="{FF2B5EF4-FFF2-40B4-BE49-F238E27FC236}">
                <a16:creationId xmlns="" xmlns:a16="http://schemas.microsoft.com/office/drawing/2014/main" id="{24F7E596-CAD4-B245-886E-EA035B87AC19}"/>
              </a:ext>
            </a:extLst>
          </p:cNvPr>
          <p:cNvSpPr>
            <a:spLocks noGrp="1"/>
          </p:cNvSpPr>
          <p:nvPr>
            <p:ph type="body" sz="quarter" idx="12" hasCustomPrompt="1"/>
          </p:nvPr>
        </p:nvSpPr>
        <p:spPr>
          <a:xfrm>
            <a:off x="237551"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4" name="Text Placeholder 11">
            <a:extLst>
              <a:ext uri="{FF2B5EF4-FFF2-40B4-BE49-F238E27FC236}">
                <a16:creationId xmlns="" xmlns:a16="http://schemas.microsoft.com/office/drawing/2014/main" id="{7A56E0D5-7083-F048-970B-37D9FCB0E182}"/>
              </a:ext>
            </a:extLst>
          </p:cNvPr>
          <p:cNvSpPr>
            <a:spLocks noGrp="1"/>
          </p:cNvSpPr>
          <p:nvPr>
            <p:ph type="body" sz="quarter" idx="13" hasCustomPrompt="1"/>
          </p:nvPr>
        </p:nvSpPr>
        <p:spPr>
          <a:xfrm>
            <a:off x="237551"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5" name="Text Placeholder 11">
            <a:extLst>
              <a:ext uri="{FF2B5EF4-FFF2-40B4-BE49-F238E27FC236}">
                <a16:creationId xmlns="" xmlns:a16="http://schemas.microsoft.com/office/drawing/2014/main" id="{B3C8D985-9A58-AD43-BE18-BC71ACE76837}"/>
              </a:ext>
            </a:extLst>
          </p:cNvPr>
          <p:cNvSpPr>
            <a:spLocks noGrp="1"/>
          </p:cNvSpPr>
          <p:nvPr>
            <p:ph type="body" sz="quarter" idx="14" hasCustomPrompt="1"/>
          </p:nvPr>
        </p:nvSpPr>
        <p:spPr>
          <a:xfrm>
            <a:off x="3288599"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6" name="Text Placeholder 11">
            <a:extLst>
              <a:ext uri="{FF2B5EF4-FFF2-40B4-BE49-F238E27FC236}">
                <a16:creationId xmlns="" xmlns:a16="http://schemas.microsoft.com/office/drawing/2014/main" id="{930287C8-DF09-FD4D-BE3C-0F167277FA20}"/>
              </a:ext>
            </a:extLst>
          </p:cNvPr>
          <p:cNvSpPr>
            <a:spLocks noGrp="1"/>
          </p:cNvSpPr>
          <p:nvPr>
            <p:ph type="body" sz="quarter" idx="15" hasCustomPrompt="1"/>
          </p:nvPr>
        </p:nvSpPr>
        <p:spPr>
          <a:xfrm>
            <a:off x="3288599"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7" name="Text Placeholder 11">
            <a:extLst>
              <a:ext uri="{FF2B5EF4-FFF2-40B4-BE49-F238E27FC236}">
                <a16:creationId xmlns="" xmlns:a16="http://schemas.microsoft.com/office/drawing/2014/main" id="{569C54AF-CDBB-4745-970A-345F7014E021}"/>
              </a:ext>
            </a:extLst>
          </p:cNvPr>
          <p:cNvSpPr>
            <a:spLocks noGrp="1"/>
          </p:cNvSpPr>
          <p:nvPr>
            <p:ph type="body" sz="quarter" idx="16" hasCustomPrompt="1"/>
          </p:nvPr>
        </p:nvSpPr>
        <p:spPr>
          <a:xfrm>
            <a:off x="6348670"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8" name="Text Placeholder 11">
            <a:extLst>
              <a:ext uri="{FF2B5EF4-FFF2-40B4-BE49-F238E27FC236}">
                <a16:creationId xmlns="" xmlns:a16="http://schemas.microsoft.com/office/drawing/2014/main" id="{3806CBA5-8960-3C4C-9C96-65C67171FEA5}"/>
              </a:ext>
            </a:extLst>
          </p:cNvPr>
          <p:cNvSpPr>
            <a:spLocks noGrp="1"/>
          </p:cNvSpPr>
          <p:nvPr>
            <p:ph type="body" sz="quarter" idx="17" hasCustomPrompt="1"/>
          </p:nvPr>
        </p:nvSpPr>
        <p:spPr>
          <a:xfrm>
            <a:off x="6348670"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9" name="Text Placeholder 11">
            <a:extLst>
              <a:ext uri="{FF2B5EF4-FFF2-40B4-BE49-F238E27FC236}">
                <a16:creationId xmlns="" xmlns:a16="http://schemas.microsoft.com/office/drawing/2014/main" id="{15CCA097-9E2C-574B-9EDE-EF4013EC4AB9}"/>
              </a:ext>
            </a:extLst>
          </p:cNvPr>
          <p:cNvSpPr>
            <a:spLocks noGrp="1"/>
          </p:cNvSpPr>
          <p:nvPr>
            <p:ph type="body" sz="quarter" idx="18" hasCustomPrompt="1"/>
          </p:nvPr>
        </p:nvSpPr>
        <p:spPr>
          <a:xfrm>
            <a:off x="9399718"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20" name="Text Placeholder 11">
            <a:extLst>
              <a:ext uri="{FF2B5EF4-FFF2-40B4-BE49-F238E27FC236}">
                <a16:creationId xmlns="" xmlns:a16="http://schemas.microsoft.com/office/drawing/2014/main" id="{663B2999-9A23-6B49-A5C2-EBA1E3793905}"/>
              </a:ext>
            </a:extLst>
          </p:cNvPr>
          <p:cNvSpPr>
            <a:spLocks noGrp="1"/>
          </p:cNvSpPr>
          <p:nvPr>
            <p:ph type="body" sz="quarter" idx="19" hasCustomPrompt="1"/>
          </p:nvPr>
        </p:nvSpPr>
        <p:spPr>
          <a:xfrm>
            <a:off x="9399718"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22" name="Picture Placeholder 21">
            <a:extLst>
              <a:ext uri="{FF2B5EF4-FFF2-40B4-BE49-F238E27FC236}">
                <a16:creationId xmlns="" xmlns:a16="http://schemas.microsoft.com/office/drawing/2014/main" id="{1ADE8C90-B167-6C45-B3BE-15F05604DBD4}"/>
              </a:ext>
            </a:extLst>
          </p:cNvPr>
          <p:cNvSpPr>
            <a:spLocks noGrp="1"/>
          </p:cNvSpPr>
          <p:nvPr>
            <p:ph type="pic" sz="quarter" idx="20" hasCustomPrompt="1"/>
          </p:nvPr>
        </p:nvSpPr>
        <p:spPr>
          <a:xfrm>
            <a:off x="706831"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4" name="Picture Placeholder 21">
            <a:extLst>
              <a:ext uri="{FF2B5EF4-FFF2-40B4-BE49-F238E27FC236}">
                <a16:creationId xmlns="" xmlns:a16="http://schemas.microsoft.com/office/drawing/2014/main" id="{8CD3CC93-D188-9042-B46A-D9807AE90584}"/>
              </a:ext>
            </a:extLst>
          </p:cNvPr>
          <p:cNvSpPr>
            <a:spLocks noGrp="1"/>
          </p:cNvSpPr>
          <p:nvPr>
            <p:ph type="pic" sz="quarter" idx="21" hasCustomPrompt="1"/>
          </p:nvPr>
        </p:nvSpPr>
        <p:spPr>
          <a:xfrm>
            <a:off x="3757879"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5" name="Picture Placeholder 21">
            <a:extLst>
              <a:ext uri="{FF2B5EF4-FFF2-40B4-BE49-F238E27FC236}">
                <a16:creationId xmlns="" xmlns:a16="http://schemas.microsoft.com/office/drawing/2014/main" id="{6345E45B-5878-9B4E-9A88-29D8D89D0263}"/>
              </a:ext>
            </a:extLst>
          </p:cNvPr>
          <p:cNvSpPr>
            <a:spLocks noGrp="1"/>
          </p:cNvSpPr>
          <p:nvPr>
            <p:ph type="pic" sz="quarter" idx="22" hasCustomPrompt="1"/>
          </p:nvPr>
        </p:nvSpPr>
        <p:spPr>
          <a:xfrm>
            <a:off x="6820592"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6" name="Picture Placeholder 21">
            <a:extLst>
              <a:ext uri="{FF2B5EF4-FFF2-40B4-BE49-F238E27FC236}">
                <a16:creationId xmlns="" xmlns:a16="http://schemas.microsoft.com/office/drawing/2014/main" id="{F120D6ED-7B38-FC40-9EE1-B6E56F054652}"/>
              </a:ext>
            </a:extLst>
          </p:cNvPr>
          <p:cNvSpPr>
            <a:spLocks noGrp="1"/>
          </p:cNvSpPr>
          <p:nvPr>
            <p:ph type="pic" sz="quarter" idx="23" hasCustomPrompt="1"/>
          </p:nvPr>
        </p:nvSpPr>
        <p:spPr>
          <a:xfrm>
            <a:off x="9871640"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Tree>
    <p:extLst>
      <p:ext uri="{BB962C8B-B14F-4D97-AF65-F5344CB8AC3E}">
        <p14:creationId xmlns:p14="http://schemas.microsoft.com/office/powerpoint/2010/main" val="26073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rizontal image and tex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1BE1A75-70E8-C242-B282-5637028C0D24}"/>
              </a:ext>
            </a:extLst>
          </p:cNvPr>
          <p:cNvSpPr/>
          <p:nvPr userDrawn="1"/>
        </p:nvSpPr>
        <p:spPr>
          <a:xfrm>
            <a:off x="0" y="5378096"/>
            <a:ext cx="12192000" cy="1909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3">
            <a:extLst>
              <a:ext uri="{FF2B5EF4-FFF2-40B4-BE49-F238E27FC236}">
                <a16:creationId xmlns="" xmlns:a16="http://schemas.microsoft.com/office/drawing/2014/main" id="{9A0321CA-D5EC-3740-BB3B-F29BEDA73A9C}"/>
              </a:ext>
            </a:extLst>
          </p:cNvPr>
          <p:cNvSpPr>
            <a:spLocks noGrp="1"/>
          </p:cNvSpPr>
          <p:nvPr>
            <p:ph type="pic" sz="quarter" idx="10" hasCustomPrompt="1"/>
          </p:nvPr>
        </p:nvSpPr>
        <p:spPr>
          <a:xfrm>
            <a:off x="0" y="2562331"/>
            <a:ext cx="12192000" cy="2907885"/>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Text Placeholder 12">
            <a:extLst>
              <a:ext uri="{FF2B5EF4-FFF2-40B4-BE49-F238E27FC236}">
                <a16:creationId xmlns="" xmlns:a16="http://schemas.microsoft.com/office/drawing/2014/main" id="{BF3CFAC6-AE21-364F-A2DE-4C425234E9A6}"/>
              </a:ext>
            </a:extLst>
          </p:cNvPr>
          <p:cNvSpPr>
            <a:spLocks noGrp="1"/>
          </p:cNvSpPr>
          <p:nvPr>
            <p:ph type="body" sz="quarter" idx="11" hasCustomPrompt="1"/>
          </p:nvPr>
        </p:nvSpPr>
        <p:spPr>
          <a:xfrm>
            <a:off x="3599180" y="678915"/>
            <a:ext cx="4993640"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 xmlns:a16="http://schemas.microsoft.com/office/drawing/2014/main" id="{B288772E-2CC7-0A41-BC83-1DE1416888AE}"/>
              </a:ext>
            </a:extLst>
          </p:cNvPr>
          <p:cNvSpPr>
            <a:spLocks noGrp="1"/>
          </p:cNvSpPr>
          <p:nvPr>
            <p:ph type="body" sz="quarter" idx="12" hasCustomPrompt="1"/>
          </p:nvPr>
        </p:nvSpPr>
        <p:spPr>
          <a:xfrm>
            <a:off x="1803540" y="1309602"/>
            <a:ext cx="8584920" cy="694136"/>
          </a:xfrm>
          <a:prstGeom prst="rect">
            <a:avLst/>
          </a:prstGeom>
        </p:spPr>
        <p:txBody>
          <a:bodyPr/>
          <a:lstStyle>
            <a:lvl1pPr marL="0" indent="0" algn="ctr">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8" name="Picture 7">
            <a:extLst>
              <a:ext uri="{FF2B5EF4-FFF2-40B4-BE49-F238E27FC236}">
                <a16:creationId xmlns="" xmlns:a16="http://schemas.microsoft.com/office/drawing/2014/main" id="{CA101D13-9020-4F43-AEE3-F4F54CDCCB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Tree>
    <p:extLst>
      <p:ext uri="{BB962C8B-B14F-4D97-AF65-F5344CB8AC3E}">
        <p14:creationId xmlns:p14="http://schemas.microsoft.com/office/powerpoint/2010/main" val="336642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right, text and quot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87501D2-9883-0646-99E5-0832A6EC3DC1}"/>
              </a:ext>
            </a:extLst>
          </p:cNvPr>
          <p:cNvSpPr/>
          <p:nvPr userDrawn="1"/>
        </p:nvSpPr>
        <p:spPr>
          <a:xfrm>
            <a:off x="6096000" y="4491613"/>
            <a:ext cx="6096000" cy="236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3">
            <a:extLst>
              <a:ext uri="{FF2B5EF4-FFF2-40B4-BE49-F238E27FC236}">
                <a16:creationId xmlns="" xmlns:a16="http://schemas.microsoft.com/office/drawing/2014/main" id="{577254E2-75E5-C243-AC27-F48BA85F45FA}"/>
              </a:ext>
            </a:extLst>
          </p:cNvPr>
          <p:cNvSpPr>
            <a:spLocks noGrp="1"/>
          </p:cNvSpPr>
          <p:nvPr>
            <p:ph type="pic" sz="quarter" idx="10" hasCustomPrompt="1"/>
          </p:nvPr>
        </p:nvSpPr>
        <p:spPr>
          <a:xfrm>
            <a:off x="6096000" y="-1"/>
            <a:ext cx="6096000" cy="4491614"/>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Text Placeholder 11">
            <a:extLst>
              <a:ext uri="{FF2B5EF4-FFF2-40B4-BE49-F238E27FC236}">
                <a16:creationId xmlns="" xmlns:a16="http://schemas.microsoft.com/office/drawing/2014/main" id="{57D9821A-2797-924F-8F32-238A4D03B2A7}"/>
              </a:ext>
            </a:extLst>
          </p:cNvPr>
          <p:cNvSpPr>
            <a:spLocks noGrp="1"/>
          </p:cNvSpPr>
          <p:nvPr>
            <p:ph type="body" sz="quarter" idx="13" hasCustomPrompt="1"/>
          </p:nvPr>
        </p:nvSpPr>
        <p:spPr>
          <a:xfrm>
            <a:off x="6715518" y="4918282"/>
            <a:ext cx="4856963" cy="148656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a:p>
            <a:pPr lvl="0"/>
            <a:r>
              <a:rPr lang="en-US" dirty="0"/>
              <a:t>Name here, Company here</a:t>
            </a:r>
          </a:p>
        </p:txBody>
      </p:sp>
      <p:sp>
        <p:nvSpPr>
          <p:cNvPr id="7" name="Text Placeholder 14">
            <a:extLst>
              <a:ext uri="{FF2B5EF4-FFF2-40B4-BE49-F238E27FC236}">
                <a16:creationId xmlns="" xmlns:a16="http://schemas.microsoft.com/office/drawing/2014/main" id="{186DF12E-0CBA-1D48-B1DC-23918A6F6222}"/>
              </a:ext>
            </a:extLst>
          </p:cNvPr>
          <p:cNvSpPr>
            <a:spLocks noGrp="1"/>
          </p:cNvSpPr>
          <p:nvPr>
            <p:ph type="body" sz="quarter" idx="12" hasCustomPrompt="1"/>
          </p:nvPr>
        </p:nvSpPr>
        <p:spPr>
          <a:xfrm>
            <a:off x="528020" y="1657756"/>
            <a:ext cx="4993640" cy="2110376"/>
          </a:xfrm>
          <a:prstGeom prst="rect">
            <a:avLst/>
          </a:prstGeom>
        </p:spPr>
        <p:txBody>
          <a:bodyPr/>
          <a:lstStyle>
            <a:lvl1pPr marL="285750" indent="-285750" algn="l">
              <a:lnSpc>
                <a:spcPts val="2320"/>
              </a:lnSpc>
              <a:buClr>
                <a:schemeClr val="accent2"/>
              </a:buClr>
              <a:buFont typeface="Wingdings" pitchFamily="2" charset="2"/>
              <a:buChar char="ü"/>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p>
          <a:p>
            <a:pPr lvl="0"/>
            <a:r>
              <a:rPr lang="en-US" dirty="0" err="1"/>
              <a:t>Consectetur</a:t>
            </a:r>
            <a:r>
              <a:rPr lang="en-US" dirty="0"/>
              <a:t> </a:t>
            </a:r>
            <a:r>
              <a:rPr lang="en-US" dirty="0" err="1"/>
              <a:t>adipiscing</a:t>
            </a:r>
            <a:r>
              <a:rPr lang="en-US" dirty="0"/>
              <a:t> </a:t>
            </a:r>
            <a:r>
              <a:rPr lang="en-US" dirty="0" err="1"/>
              <a:t>elit</a:t>
            </a:r>
            <a:r>
              <a:rPr lang="en-US" dirty="0"/>
              <a:t>. </a:t>
            </a:r>
          </a:p>
          <a:p>
            <a:pPr lvl="0"/>
            <a:r>
              <a:rPr lang="en-US" dirty="0" err="1"/>
              <a:t>Suspendisse</a:t>
            </a:r>
            <a:r>
              <a:rPr lang="en-US" dirty="0"/>
              <a:t> tempus </a:t>
            </a:r>
            <a:r>
              <a:rPr lang="en-US" dirty="0" err="1"/>
              <a:t>tellus</a:t>
            </a:r>
            <a:r>
              <a:rPr lang="en-US" dirty="0"/>
              <a:t> </a:t>
            </a:r>
            <a:r>
              <a:rPr lang="en-US" dirty="0" err="1"/>
              <a:t>risus</a:t>
            </a:r>
            <a:r>
              <a:rPr lang="en-US" dirty="0"/>
              <a:t>. </a:t>
            </a:r>
          </a:p>
          <a:p>
            <a:pPr lvl="0"/>
            <a:r>
              <a:rPr lang="en-US" dirty="0"/>
              <a:t>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a:t>
            </a:r>
          </a:p>
          <a:p>
            <a:pPr lvl="0"/>
            <a:r>
              <a:rPr lang="en-US" dirty="0"/>
              <a:t>Lorem ipsum dolor semper </a:t>
            </a:r>
            <a:r>
              <a:rPr lang="en-US" dirty="0" err="1"/>
              <a:t>lecus</a:t>
            </a:r>
            <a:r>
              <a:rPr lang="en-US" dirty="0"/>
              <a:t> in </a:t>
            </a:r>
            <a:r>
              <a:rPr lang="en-US" dirty="0" err="1"/>
              <a:t>metus</a:t>
            </a:r>
            <a:r>
              <a:rPr lang="en-US" dirty="0"/>
              <a:t>.</a:t>
            </a:r>
          </a:p>
        </p:txBody>
      </p:sp>
      <p:sp>
        <p:nvSpPr>
          <p:cNvPr id="8" name="Text Placeholder 12">
            <a:extLst>
              <a:ext uri="{FF2B5EF4-FFF2-40B4-BE49-F238E27FC236}">
                <a16:creationId xmlns="" xmlns:a16="http://schemas.microsoft.com/office/drawing/2014/main" id="{AE238693-3464-1245-A478-50976F0638FF}"/>
              </a:ext>
            </a:extLst>
          </p:cNvPr>
          <p:cNvSpPr>
            <a:spLocks noGrp="1"/>
          </p:cNvSpPr>
          <p:nvPr>
            <p:ph type="body" sz="quarter" idx="11" hasCustomPrompt="1"/>
          </p:nvPr>
        </p:nvSpPr>
        <p:spPr>
          <a:xfrm>
            <a:off x="528020" y="913648"/>
            <a:ext cx="4993640" cy="425450"/>
          </a:xfrm>
          <a:prstGeom prst="rect">
            <a:avLst/>
          </a:prstGeom>
        </p:spPr>
        <p:txBody>
          <a:bodyPr/>
          <a:lstStyle>
            <a:lvl1pPr marL="0" indent="0" algn="l">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9" name="Text Placeholder 14">
            <a:extLst>
              <a:ext uri="{FF2B5EF4-FFF2-40B4-BE49-F238E27FC236}">
                <a16:creationId xmlns="" xmlns:a16="http://schemas.microsoft.com/office/drawing/2014/main" id="{97EB2CF3-9AFF-EB42-A86F-991CFB4E1BC6}"/>
              </a:ext>
            </a:extLst>
          </p:cNvPr>
          <p:cNvSpPr>
            <a:spLocks noGrp="1"/>
          </p:cNvSpPr>
          <p:nvPr>
            <p:ph type="body" sz="quarter" idx="14" hasCustomPrompt="1"/>
          </p:nvPr>
        </p:nvSpPr>
        <p:spPr>
          <a:xfrm>
            <a:off x="528020" y="4083901"/>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pic>
        <p:nvPicPr>
          <p:cNvPr id="11" name="Picture 10">
            <a:extLst>
              <a:ext uri="{FF2B5EF4-FFF2-40B4-BE49-F238E27FC236}">
                <a16:creationId xmlns="" xmlns:a16="http://schemas.microsoft.com/office/drawing/2014/main" id="{F3928762-B7AF-3B48-9451-9E380D1A3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Tree>
    <p:extLst>
      <p:ext uri="{BB962C8B-B14F-4D97-AF65-F5344CB8AC3E}">
        <p14:creationId xmlns:p14="http://schemas.microsoft.com/office/powerpoint/2010/main" val="1341928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blue block lef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E1BDA79-A035-BD43-A824-F8C2858C6676}"/>
              </a:ext>
            </a:extLst>
          </p:cNvPr>
          <p:cNvSpPr/>
          <p:nvPr userDrawn="1"/>
        </p:nvSpPr>
        <p:spPr>
          <a:xfrm>
            <a:off x="-6096" y="0"/>
            <a:ext cx="61020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C37F64F5-B32D-0C4C-B631-34D45B3F1568}"/>
              </a:ext>
            </a:extLst>
          </p:cNvPr>
          <p:cNvSpPr/>
          <p:nvPr userDrawn="1"/>
        </p:nvSpPr>
        <p:spPr>
          <a:xfrm>
            <a:off x="1" y="0"/>
            <a:ext cx="6095999" cy="6858000"/>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58000">
                <a:moveTo>
                  <a:pt x="0" y="0"/>
                </a:moveTo>
                <a:lnTo>
                  <a:pt x="6109398" y="10048"/>
                </a:lnTo>
                <a:lnTo>
                  <a:pt x="1828800" y="6858000"/>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 xmlns:a16="http://schemas.microsoft.com/office/drawing/2014/main" id="{2D3F34FB-3F03-F341-A396-65475F1FE19D}"/>
              </a:ext>
            </a:extLst>
          </p:cNvPr>
          <p:cNvSpPr>
            <a:spLocks noGrp="1"/>
          </p:cNvSpPr>
          <p:nvPr>
            <p:ph type="pic" sz="quarter" idx="10" hasCustomPrompt="1"/>
          </p:nvPr>
        </p:nvSpPr>
        <p:spPr>
          <a:xfrm>
            <a:off x="6096000" y="-2"/>
            <a:ext cx="6095999" cy="6858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5" name="Text Placeholder 14">
            <a:extLst>
              <a:ext uri="{FF2B5EF4-FFF2-40B4-BE49-F238E27FC236}">
                <a16:creationId xmlns="" xmlns:a16="http://schemas.microsoft.com/office/drawing/2014/main" id="{0A5C9F38-94BB-A64E-9982-DE84CDADB18F}"/>
              </a:ext>
            </a:extLst>
          </p:cNvPr>
          <p:cNvSpPr>
            <a:spLocks noGrp="1"/>
          </p:cNvSpPr>
          <p:nvPr>
            <p:ph type="body" sz="quarter" idx="12" hasCustomPrompt="1"/>
          </p:nvPr>
        </p:nvSpPr>
        <p:spPr>
          <a:xfrm>
            <a:off x="536409" y="2443409"/>
            <a:ext cx="4689932" cy="1497578"/>
          </a:xfrm>
          <a:prstGeom prst="rect">
            <a:avLst/>
          </a:prstGeom>
        </p:spPr>
        <p:txBody>
          <a:bodyPr/>
          <a:lstStyle>
            <a:lvl1pPr marL="0" indent="0" algn="l">
              <a:lnSpc>
                <a:spcPts val="2320"/>
              </a:lnSpc>
              <a:buClr>
                <a:schemeClr val="accent2"/>
              </a:buClr>
              <a:buFont typeface="Wingdings" pitchFamily="2" charset="2"/>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In </a:t>
            </a:r>
            <a:r>
              <a:rPr lang="en-US" dirty="0" err="1"/>
              <a:t>ut</a:t>
            </a:r>
            <a:r>
              <a:rPr lang="en-US" dirty="0"/>
              <a:t> </a:t>
            </a:r>
            <a:r>
              <a:rPr lang="en-US" dirty="0" err="1"/>
              <a:t>tincidunt</a:t>
            </a:r>
            <a:r>
              <a:rPr lang="en-US" dirty="0"/>
              <a:t> mi, </a:t>
            </a:r>
            <a:r>
              <a:rPr lang="en-US" dirty="0" err="1"/>
              <a:t>eu</a:t>
            </a:r>
            <a:r>
              <a:rPr lang="en-US" dirty="0"/>
              <a:t> </a:t>
            </a:r>
            <a:r>
              <a:rPr lang="en-US" dirty="0" err="1"/>
              <a:t>vulputate</a:t>
            </a:r>
            <a:r>
              <a:rPr lang="en-US" dirty="0"/>
              <a:t> est.</a:t>
            </a:r>
          </a:p>
        </p:txBody>
      </p:sp>
      <p:sp>
        <p:nvSpPr>
          <p:cNvPr id="6" name="Text Placeholder 12">
            <a:extLst>
              <a:ext uri="{FF2B5EF4-FFF2-40B4-BE49-F238E27FC236}">
                <a16:creationId xmlns="" xmlns:a16="http://schemas.microsoft.com/office/drawing/2014/main" id="{0CC36082-7563-1347-B114-D694D0538637}"/>
              </a:ext>
            </a:extLst>
          </p:cNvPr>
          <p:cNvSpPr>
            <a:spLocks noGrp="1"/>
          </p:cNvSpPr>
          <p:nvPr>
            <p:ph type="body" sz="quarter" idx="11" hasCustomPrompt="1"/>
          </p:nvPr>
        </p:nvSpPr>
        <p:spPr>
          <a:xfrm>
            <a:off x="536409" y="1757768"/>
            <a:ext cx="4689932"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pic>
        <p:nvPicPr>
          <p:cNvPr id="8" name="Picture 7">
            <a:extLst>
              <a:ext uri="{FF2B5EF4-FFF2-40B4-BE49-F238E27FC236}">
                <a16:creationId xmlns="" xmlns:a16="http://schemas.microsoft.com/office/drawing/2014/main" id="{013EB31B-0194-C74E-99D7-B7A7656C6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5954311"/>
            <a:ext cx="1916369" cy="543689"/>
          </a:xfrm>
          <a:prstGeom prst="rect">
            <a:avLst/>
          </a:prstGeom>
        </p:spPr>
      </p:pic>
    </p:spTree>
    <p:extLst>
      <p:ext uri="{BB962C8B-B14F-4D97-AF65-F5344CB8AC3E}">
        <p14:creationId xmlns:p14="http://schemas.microsoft.com/office/powerpoint/2010/main" val="4101196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rizontal layout v2">
    <p:spTree>
      <p:nvGrpSpPr>
        <p:cNvPr id="1" name=""/>
        <p:cNvGrpSpPr/>
        <p:nvPr/>
      </p:nvGrpSpPr>
      <p:grpSpPr>
        <a:xfrm>
          <a:off x="0" y="0"/>
          <a:ext cx="0" cy="0"/>
          <a:chOff x="0" y="0"/>
          <a:chExt cx="0" cy="0"/>
        </a:xfrm>
      </p:grpSpPr>
      <p:sp>
        <p:nvSpPr>
          <p:cNvPr id="3" name="Picture Placeholder 3">
            <a:extLst>
              <a:ext uri="{FF2B5EF4-FFF2-40B4-BE49-F238E27FC236}">
                <a16:creationId xmlns="" xmlns:a16="http://schemas.microsoft.com/office/drawing/2014/main" id="{C231821C-D9BB-1748-9752-BFEC54EF7FA0}"/>
              </a:ext>
            </a:extLst>
          </p:cNvPr>
          <p:cNvSpPr>
            <a:spLocks noGrp="1"/>
          </p:cNvSpPr>
          <p:nvPr>
            <p:ph type="pic" sz="quarter" idx="10" hasCustomPrompt="1"/>
          </p:nvPr>
        </p:nvSpPr>
        <p:spPr>
          <a:xfrm>
            <a:off x="0" y="4082554"/>
            <a:ext cx="12192000" cy="2775446"/>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4" name="Text Placeholder 12">
            <a:extLst>
              <a:ext uri="{FF2B5EF4-FFF2-40B4-BE49-F238E27FC236}">
                <a16:creationId xmlns="" xmlns:a16="http://schemas.microsoft.com/office/drawing/2014/main" id="{757E1D44-573E-A044-852B-C57382997D63}"/>
              </a:ext>
            </a:extLst>
          </p:cNvPr>
          <p:cNvSpPr>
            <a:spLocks noGrp="1"/>
          </p:cNvSpPr>
          <p:nvPr>
            <p:ph type="body" sz="quarter" idx="11" hasCustomPrompt="1"/>
          </p:nvPr>
        </p:nvSpPr>
        <p:spPr>
          <a:xfrm>
            <a:off x="1578356" y="606193"/>
            <a:ext cx="9035288"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5" name="Text Placeholder 14">
            <a:extLst>
              <a:ext uri="{FF2B5EF4-FFF2-40B4-BE49-F238E27FC236}">
                <a16:creationId xmlns="" xmlns:a16="http://schemas.microsoft.com/office/drawing/2014/main" id="{5853E1DA-013C-3046-94C1-038E9CFD0FC3}"/>
              </a:ext>
            </a:extLst>
          </p:cNvPr>
          <p:cNvSpPr>
            <a:spLocks noGrp="1"/>
          </p:cNvSpPr>
          <p:nvPr>
            <p:ph type="body" sz="quarter" idx="12" hasCustomPrompt="1"/>
          </p:nvPr>
        </p:nvSpPr>
        <p:spPr>
          <a:xfrm>
            <a:off x="869950" y="1557181"/>
            <a:ext cx="10452100" cy="1999835"/>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a:p>
            <a:pPr lvl="0"/>
            <a:endParaRPr lang="en-US" dirty="0"/>
          </a:p>
        </p:txBody>
      </p:sp>
      <p:sp>
        <p:nvSpPr>
          <p:cNvPr id="6" name="Rectangle 5">
            <a:extLst>
              <a:ext uri="{FF2B5EF4-FFF2-40B4-BE49-F238E27FC236}">
                <a16:creationId xmlns="" xmlns:a16="http://schemas.microsoft.com/office/drawing/2014/main" id="{5C25DBA8-A4A8-3240-AC63-9593ED8CF11F}"/>
              </a:ext>
            </a:extLst>
          </p:cNvPr>
          <p:cNvSpPr/>
          <p:nvPr userDrawn="1"/>
        </p:nvSpPr>
        <p:spPr>
          <a:xfrm>
            <a:off x="5812536" y="1262408"/>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560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dark 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8DF6690-4D65-0F4C-9BDA-F0AEEB7F0C22}"/>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C7A9C41E-7D0A-9648-9192-EB11E9C569CF}"/>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10" name="Text Placeholder 11">
            <a:extLst>
              <a:ext uri="{FF2B5EF4-FFF2-40B4-BE49-F238E27FC236}">
                <a16:creationId xmlns="" xmlns:a16="http://schemas.microsoft.com/office/drawing/2014/main" id="{E12775BE-547E-1E40-B2BE-FBDCD452BB8B}"/>
              </a:ext>
            </a:extLst>
          </p:cNvPr>
          <p:cNvSpPr>
            <a:spLocks noGrp="1"/>
          </p:cNvSpPr>
          <p:nvPr>
            <p:ph type="body" sz="quarter" idx="12" hasCustomPrompt="1"/>
          </p:nvPr>
        </p:nvSpPr>
        <p:spPr>
          <a:xfrm>
            <a:off x="1399007"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1" name="Text Placeholder 11">
            <a:extLst>
              <a:ext uri="{FF2B5EF4-FFF2-40B4-BE49-F238E27FC236}">
                <a16:creationId xmlns="" xmlns:a16="http://schemas.microsoft.com/office/drawing/2014/main" id="{49239D26-DF9B-4446-AC3F-361D646F5DB9}"/>
              </a:ext>
            </a:extLst>
          </p:cNvPr>
          <p:cNvSpPr>
            <a:spLocks noGrp="1"/>
          </p:cNvSpPr>
          <p:nvPr>
            <p:ph type="body" sz="quarter" idx="13" hasCustomPrompt="1"/>
          </p:nvPr>
        </p:nvSpPr>
        <p:spPr>
          <a:xfrm>
            <a:off x="1399007"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2" name="Text Placeholder 11">
            <a:extLst>
              <a:ext uri="{FF2B5EF4-FFF2-40B4-BE49-F238E27FC236}">
                <a16:creationId xmlns="" xmlns:a16="http://schemas.microsoft.com/office/drawing/2014/main" id="{A1E7AB42-322A-A44F-905C-663EA74D0027}"/>
              </a:ext>
            </a:extLst>
          </p:cNvPr>
          <p:cNvSpPr>
            <a:spLocks noGrp="1"/>
          </p:cNvSpPr>
          <p:nvPr>
            <p:ph type="body" sz="quarter" idx="14" hasCustomPrompt="1"/>
          </p:nvPr>
        </p:nvSpPr>
        <p:spPr>
          <a:xfrm>
            <a:off x="4814122"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4" name="Text Placeholder 11">
            <a:extLst>
              <a:ext uri="{FF2B5EF4-FFF2-40B4-BE49-F238E27FC236}">
                <a16:creationId xmlns="" xmlns:a16="http://schemas.microsoft.com/office/drawing/2014/main" id="{52891C47-51B4-294F-9E43-161B91C1ACC3}"/>
              </a:ext>
            </a:extLst>
          </p:cNvPr>
          <p:cNvSpPr>
            <a:spLocks noGrp="1"/>
          </p:cNvSpPr>
          <p:nvPr>
            <p:ph type="body" sz="quarter" idx="16" hasCustomPrompt="1"/>
          </p:nvPr>
        </p:nvSpPr>
        <p:spPr>
          <a:xfrm>
            <a:off x="7874193"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6" name="Text Placeholder 12">
            <a:extLst>
              <a:ext uri="{FF2B5EF4-FFF2-40B4-BE49-F238E27FC236}">
                <a16:creationId xmlns="" xmlns:a16="http://schemas.microsoft.com/office/drawing/2014/main" id="{C11CE3E5-894D-1040-9242-047BFC5790C1}"/>
              </a:ext>
            </a:extLst>
          </p:cNvPr>
          <p:cNvSpPr>
            <a:spLocks noGrp="1"/>
          </p:cNvSpPr>
          <p:nvPr>
            <p:ph type="body" sz="quarter" idx="11" hasCustomPrompt="1"/>
          </p:nvPr>
        </p:nvSpPr>
        <p:spPr>
          <a:xfrm>
            <a:off x="3751034" y="767091"/>
            <a:ext cx="4689932" cy="425450"/>
          </a:xfrm>
          <a:prstGeom prst="rect">
            <a:avLst/>
          </a:prstGeom>
        </p:spPr>
        <p:txBody>
          <a:bodyPr/>
          <a:lstStyle>
            <a:lvl1pPr marL="0" indent="0" algn="ctr">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sp>
        <p:nvSpPr>
          <p:cNvPr id="17" name="Rectangle 16">
            <a:extLst>
              <a:ext uri="{FF2B5EF4-FFF2-40B4-BE49-F238E27FC236}">
                <a16:creationId xmlns="" xmlns:a16="http://schemas.microsoft.com/office/drawing/2014/main" id="{6583C2DA-49AD-D743-8420-CF46CAC6E594}"/>
              </a:ext>
            </a:extLst>
          </p:cNvPr>
          <p:cNvSpPr/>
          <p:nvPr userDrawn="1"/>
        </p:nvSpPr>
        <p:spPr>
          <a:xfrm>
            <a:off x="5812536" y="1408336"/>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a:extLst>
              <a:ext uri="{FF2B5EF4-FFF2-40B4-BE49-F238E27FC236}">
                <a16:creationId xmlns="" xmlns:a16="http://schemas.microsoft.com/office/drawing/2014/main" id="{F15DEBAD-7544-7545-932A-F2EED8B8CEC5}"/>
              </a:ext>
            </a:extLst>
          </p:cNvPr>
          <p:cNvSpPr>
            <a:spLocks noGrp="1"/>
          </p:cNvSpPr>
          <p:nvPr>
            <p:ph type="body" sz="quarter" idx="17" hasCustomPrompt="1"/>
          </p:nvPr>
        </p:nvSpPr>
        <p:spPr>
          <a:xfrm>
            <a:off x="4817532"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9" name="Text Placeholder 11">
            <a:extLst>
              <a:ext uri="{FF2B5EF4-FFF2-40B4-BE49-F238E27FC236}">
                <a16:creationId xmlns="" xmlns:a16="http://schemas.microsoft.com/office/drawing/2014/main" id="{666CDED6-6CA2-3941-8DB0-854DB33CA15F}"/>
              </a:ext>
            </a:extLst>
          </p:cNvPr>
          <p:cNvSpPr>
            <a:spLocks noGrp="1"/>
          </p:cNvSpPr>
          <p:nvPr>
            <p:ph type="body" sz="quarter" idx="18" hasCustomPrompt="1"/>
          </p:nvPr>
        </p:nvSpPr>
        <p:spPr>
          <a:xfrm>
            <a:off x="7874192"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20" name="Picture Placeholder 21">
            <a:extLst>
              <a:ext uri="{FF2B5EF4-FFF2-40B4-BE49-F238E27FC236}">
                <a16:creationId xmlns="" xmlns:a16="http://schemas.microsoft.com/office/drawing/2014/main" id="{89197F43-C69B-A143-BAE3-7E5CCFCE5DE0}"/>
              </a:ext>
            </a:extLst>
          </p:cNvPr>
          <p:cNvSpPr>
            <a:spLocks noGrp="1"/>
          </p:cNvSpPr>
          <p:nvPr>
            <p:ph type="pic" sz="quarter" idx="20" hasCustomPrompt="1"/>
          </p:nvPr>
        </p:nvSpPr>
        <p:spPr>
          <a:xfrm>
            <a:off x="1994059"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2" name="Picture Placeholder 21">
            <a:extLst>
              <a:ext uri="{FF2B5EF4-FFF2-40B4-BE49-F238E27FC236}">
                <a16:creationId xmlns="" xmlns:a16="http://schemas.microsoft.com/office/drawing/2014/main" id="{6CEB281A-E070-3B47-B956-E94470BA89E3}"/>
              </a:ext>
            </a:extLst>
          </p:cNvPr>
          <p:cNvSpPr>
            <a:spLocks noGrp="1"/>
          </p:cNvSpPr>
          <p:nvPr>
            <p:ph type="pic" sz="quarter" idx="21" hasCustomPrompt="1"/>
          </p:nvPr>
        </p:nvSpPr>
        <p:spPr>
          <a:xfrm>
            <a:off x="5409175"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4" name="Picture Placeholder 21">
            <a:extLst>
              <a:ext uri="{FF2B5EF4-FFF2-40B4-BE49-F238E27FC236}">
                <a16:creationId xmlns="" xmlns:a16="http://schemas.microsoft.com/office/drawing/2014/main" id="{9822413A-8489-5B4C-BBED-331D634996A0}"/>
              </a:ext>
            </a:extLst>
          </p:cNvPr>
          <p:cNvSpPr>
            <a:spLocks noGrp="1"/>
          </p:cNvSpPr>
          <p:nvPr>
            <p:ph type="pic" sz="quarter" idx="22" hasCustomPrompt="1"/>
          </p:nvPr>
        </p:nvSpPr>
        <p:spPr>
          <a:xfrm>
            <a:off x="8469244"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Tree>
    <p:extLst>
      <p:ext uri="{BB962C8B-B14F-4D97-AF65-F5344CB8AC3E}">
        <p14:creationId xmlns:p14="http://schemas.microsoft.com/office/powerpoint/2010/main" val="2837788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ual image services">
    <p:spTree>
      <p:nvGrpSpPr>
        <p:cNvPr id="1" name=""/>
        <p:cNvGrpSpPr/>
        <p:nvPr/>
      </p:nvGrpSpPr>
      <p:grpSpPr>
        <a:xfrm>
          <a:off x="0" y="0"/>
          <a:ext cx="0" cy="0"/>
          <a:chOff x="0" y="0"/>
          <a:chExt cx="0" cy="0"/>
        </a:xfrm>
      </p:grpSpPr>
      <p:sp>
        <p:nvSpPr>
          <p:cNvPr id="3" name="Picture Placeholder 3">
            <a:extLst>
              <a:ext uri="{FF2B5EF4-FFF2-40B4-BE49-F238E27FC236}">
                <a16:creationId xmlns="" xmlns:a16="http://schemas.microsoft.com/office/drawing/2014/main" id="{EE89ED4F-D76D-B745-9119-74FC34670CD2}"/>
              </a:ext>
            </a:extLst>
          </p:cNvPr>
          <p:cNvSpPr>
            <a:spLocks noGrp="1"/>
          </p:cNvSpPr>
          <p:nvPr>
            <p:ph type="pic" sz="quarter" idx="10" hasCustomPrompt="1"/>
          </p:nvPr>
        </p:nvSpPr>
        <p:spPr>
          <a:xfrm>
            <a:off x="0" y="-1"/>
            <a:ext cx="6096000" cy="3429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Picture Placeholder 3">
            <a:extLst>
              <a:ext uri="{FF2B5EF4-FFF2-40B4-BE49-F238E27FC236}">
                <a16:creationId xmlns="" xmlns:a16="http://schemas.microsoft.com/office/drawing/2014/main" id="{5C4077D3-0A10-4548-86FA-0ED0FFB473EA}"/>
              </a:ext>
            </a:extLst>
          </p:cNvPr>
          <p:cNvSpPr>
            <a:spLocks noGrp="1"/>
          </p:cNvSpPr>
          <p:nvPr>
            <p:ph type="pic" sz="quarter" idx="15" hasCustomPrompt="1"/>
          </p:nvPr>
        </p:nvSpPr>
        <p:spPr>
          <a:xfrm>
            <a:off x="6096000" y="3445932"/>
            <a:ext cx="6096000" cy="3429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9" name="Text Placeholder 12">
            <a:extLst>
              <a:ext uri="{FF2B5EF4-FFF2-40B4-BE49-F238E27FC236}">
                <a16:creationId xmlns="" xmlns:a16="http://schemas.microsoft.com/office/drawing/2014/main" id="{758BB567-3F0A-294D-A359-82A78F127826}"/>
              </a:ext>
            </a:extLst>
          </p:cNvPr>
          <p:cNvSpPr>
            <a:spLocks noGrp="1"/>
          </p:cNvSpPr>
          <p:nvPr>
            <p:ph type="body" sz="quarter" idx="16" hasCustomPrompt="1"/>
          </p:nvPr>
        </p:nvSpPr>
        <p:spPr>
          <a:xfrm>
            <a:off x="6613314" y="676581"/>
            <a:ext cx="4993640" cy="425450"/>
          </a:xfrm>
          <a:prstGeom prst="rect">
            <a:avLst/>
          </a:prstGeom>
        </p:spPr>
        <p:txBody>
          <a:bodyPr/>
          <a:lstStyle>
            <a:lvl1pPr marL="0" indent="0" algn="ctr">
              <a:buNone/>
              <a:defRPr sz="2200" b="1" i="0">
                <a:latin typeface="Arial" panose="020B0604020202020204" pitchFamily="34" charset="0"/>
                <a:cs typeface="Arial" panose="020B0604020202020204" pitchFamily="34" charset="0"/>
              </a:defRPr>
            </a:lvl1pPr>
          </a:lstStyle>
          <a:p>
            <a:pPr lvl="0"/>
            <a:r>
              <a:rPr lang="en-US" dirty="0"/>
              <a:t>Service 1</a:t>
            </a:r>
          </a:p>
        </p:txBody>
      </p:sp>
      <p:sp>
        <p:nvSpPr>
          <p:cNvPr id="10" name="Rectangle 9">
            <a:extLst>
              <a:ext uri="{FF2B5EF4-FFF2-40B4-BE49-F238E27FC236}">
                <a16:creationId xmlns="" xmlns:a16="http://schemas.microsoft.com/office/drawing/2014/main" id="{C7FCE27E-C837-5C45-9443-9E1855615B12}"/>
              </a:ext>
            </a:extLst>
          </p:cNvPr>
          <p:cNvSpPr/>
          <p:nvPr userDrawn="1"/>
        </p:nvSpPr>
        <p:spPr>
          <a:xfrm>
            <a:off x="8826670" y="1181242"/>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4">
            <a:extLst>
              <a:ext uri="{FF2B5EF4-FFF2-40B4-BE49-F238E27FC236}">
                <a16:creationId xmlns="" xmlns:a16="http://schemas.microsoft.com/office/drawing/2014/main" id="{0A8CF437-4733-8143-99B6-396E34097BEF}"/>
              </a:ext>
            </a:extLst>
          </p:cNvPr>
          <p:cNvSpPr>
            <a:spLocks noGrp="1"/>
          </p:cNvSpPr>
          <p:nvPr>
            <p:ph type="body" sz="quarter" idx="17" hasCustomPrompt="1"/>
          </p:nvPr>
        </p:nvSpPr>
        <p:spPr>
          <a:xfrm>
            <a:off x="6497903" y="1490829"/>
            <a:ext cx="5224462" cy="1186018"/>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12" name="Text Placeholder 12">
            <a:extLst>
              <a:ext uri="{FF2B5EF4-FFF2-40B4-BE49-F238E27FC236}">
                <a16:creationId xmlns="" xmlns:a16="http://schemas.microsoft.com/office/drawing/2014/main" id="{490B6FB0-13C9-CF43-B41D-7BE496CA15A8}"/>
              </a:ext>
            </a:extLst>
          </p:cNvPr>
          <p:cNvSpPr>
            <a:spLocks noGrp="1"/>
          </p:cNvSpPr>
          <p:nvPr>
            <p:ph type="body" sz="quarter" idx="18" hasCustomPrompt="1"/>
          </p:nvPr>
        </p:nvSpPr>
        <p:spPr>
          <a:xfrm>
            <a:off x="572082" y="4249512"/>
            <a:ext cx="4993640" cy="425450"/>
          </a:xfrm>
          <a:prstGeom prst="rect">
            <a:avLst/>
          </a:prstGeom>
        </p:spPr>
        <p:txBody>
          <a:bodyPr/>
          <a:lstStyle>
            <a:lvl1pPr marL="0" indent="0" algn="ctr">
              <a:buNone/>
              <a:defRPr sz="2200" b="1" i="0">
                <a:latin typeface="Arial" panose="020B0604020202020204" pitchFamily="34" charset="0"/>
                <a:cs typeface="Arial" panose="020B0604020202020204" pitchFamily="34" charset="0"/>
              </a:defRPr>
            </a:lvl1pPr>
          </a:lstStyle>
          <a:p>
            <a:pPr lvl="0"/>
            <a:r>
              <a:rPr lang="en-US" dirty="0"/>
              <a:t>Service 1</a:t>
            </a:r>
          </a:p>
        </p:txBody>
      </p:sp>
      <p:sp>
        <p:nvSpPr>
          <p:cNvPr id="13" name="Rectangle 12">
            <a:extLst>
              <a:ext uri="{FF2B5EF4-FFF2-40B4-BE49-F238E27FC236}">
                <a16:creationId xmlns="" xmlns:a16="http://schemas.microsoft.com/office/drawing/2014/main" id="{21D9ADAD-5E34-254D-A9F6-5AD804FB2B66}"/>
              </a:ext>
            </a:extLst>
          </p:cNvPr>
          <p:cNvSpPr/>
          <p:nvPr userDrawn="1"/>
        </p:nvSpPr>
        <p:spPr>
          <a:xfrm>
            <a:off x="2785438" y="4754173"/>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4">
            <a:extLst>
              <a:ext uri="{FF2B5EF4-FFF2-40B4-BE49-F238E27FC236}">
                <a16:creationId xmlns="" xmlns:a16="http://schemas.microsoft.com/office/drawing/2014/main" id="{ECC9AFDF-5CF6-994C-B53E-E51E309A6FFE}"/>
              </a:ext>
            </a:extLst>
          </p:cNvPr>
          <p:cNvSpPr>
            <a:spLocks noGrp="1"/>
          </p:cNvSpPr>
          <p:nvPr>
            <p:ph type="body" sz="quarter" idx="19" hasCustomPrompt="1"/>
          </p:nvPr>
        </p:nvSpPr>
        <p:spPr>
          <a:xfrm>
            <a:off x="456671" y="5063760"/>
            <a:ext cx="5224462" cy="1186018"/>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3211487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dscape Image Left Text Righ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DE5B4F89-17A1-4A45-8A20-9ED42869818D}"/>
              </a:ext>
            </a:extLst>
          </p:cNvPr>
          <p:cNvSpPr/>
          <p:nvPr userDrawn="1"/>
        </p:nvSpPr>
        <p:spPr>
          <a:xfrm>
            <a:off x="663548" y="1626499"/>
            <a:ext cx="5760000" cy="3240000"/>
          </a:xfrm>
          <a:prstGeom prst="rect">
            <a:avLst/>
          </a:prstGeom>
          <a:solidFill>
            <a:srgbClr val="003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3">
            <a:extLst>
              <a:ext uri="{FF2B5EF4-FFF2-40B4-BE49-F238E27FC236}">
                <a16:creationId xmlns="" xmlns:a16="http://schemas.microsoft.com/office/drawing/2014/main" id="{EE89ED4F-D76D-B745-9119-74FC34670CD2}"/>
              </a:ext>
            </a:extLst>
          </p:cNvPr>
          <p:cNvSpPr>
            <a:spLocks noGrp="1"/>
          </p:cNvSpPr>
          <p:nvPr>
            <p:ph type="pic" sz="quarter" idx="10" hasCustomPrompt="1"/>
          </p:nvPr>
        </p:nvSpPr>
        <p:spPr>
          <a:xfrm>
            <a:off x="849664" y="1432291"/>
            <a:ext cx="5760000" cy="3240000"/>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16" name="Text Placeholder 12">
            <a:extLst>
              <a:ext uri="{FF2B5EF4-FFF2-40B4-BE49-F238E27FC236}">
                <a16:creationId xmlns="" xmlns:a16="http://schemas.microsoft.com/office/drawing/2014/main" id="{0D2C361B-4F0C-624F-B313-D13402688C7C}"/>
              </a:ext>
            </a:extLst>
          </p:cNvPr>
          <p:cNvSpPr>
            <a:spLocks noGrp="1"/>
          </p:cNvSpPr>
          <p:nvPr>
            <p:ph type="body" sz="quarter" idx="11" hasCustomPrompt="1"/>
          </p:nvPr>
        </p:nvSpPr>
        <p:spPr>
          <a:xfrm>
            <a:off x="7264175" y="1885445"/>
            <a:ext cx="4032306" cy="65838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7" name="Text Placeholder 14">
            <a:extLst>
              <a:ext uri="{FF2B5EF4-FFF2-40B4-BE49-F238E27FC236}">
                <a16:creationId xmlns="" xmlns:a16="http://schemas.microsoft.com/office/drawing/2014/main" id="{F8A6D0FB-25C6-0A4F-AB43-58E39FEE0FDB}"/>
              </a:ext>
            </a:extLst>
          </p:cNvPr>
          <p:cNvSpPr>
            <a:spLocks noGrp="1"/>
          </p:cNvSpPr>
          <p:nvPr>
            <p:ph type="body" sz="quarter" idx="12" hasCustomPrompt="1"/>
          </p:nvPr>
        </p:nvSpPr>
        <p:spPr>
          <a:xfrm>
            <a:off x="7264175" y="2543825"/>
            <a:ext cx="4032306" cy="2322674"/>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19" name="Picture 18">
            <a:extLst>
              <a:ext uri="{FF2B5EF4-FFF2-40B4-BE49-F238E27FC236}">
                <a16:creationId xmlns="" xmlns:a16="http://schemas.microsoft.com/office/drawing/2014/main" id="{461CF546-E335-694F-B7E9-36CAC65BEC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Tree>
    <p:extLst>
      <p:ext uri="{BB962C8B-B14F-4D97-AF65-F5344CB8AC3E}">
        <p14:creationId xmlns:p14="http://schemas.microsoft.com/office/powerpoint/2010/main" val="395081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Im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16" name="Picture 15">
            <a:extLst>
              <a:ext uri="{FF2B5EF4-FFF2-40B4-BE49-F238E27FC236}">
                <a16:creationId xmlns="" xmlns:a16="http://schemas.microsoft.com/office/drawing/2014/main" id="{6B83209F-2CA2-0541-8D23-9FD22B3D1B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9" y="767880"/>
            <a:ext cx="2672324" cy="758160"/>
          </a:xfrm>
          <a:prstGeom prst="rect">
            <a:avLst/>
          </a:prstGeom>
        </p:spPr>
      </p:pic>
    </p:spTree>
    <p:extLst>
      <p:ext uri="{BB962C8B-B14F-4D97-AF65-F5344CB8AC3E}">
        <p14:creationId xmlns:p14="http://schemas.microsoft.com/office/powerpoint/2010/main" val="3933966884"/>
      </p:ext>
    </p:extLst>
  </p:cSld>
  <p:clrMapOvr>
    <a:masterClrMapping/>
  </p:clrMapOvr>
  <p:extLst>
    <p:ext uri="{DCECCB84-F9BA-43D5-87BE-67443E8EF086}">
      <p15:sldGuideLst xmlns:p15="http://schemas.microsoft.com/office/powerpoint/2012/main">
        <p15:guide id="1" pos="325" userDrawn="1">
          <p15:clr>
            <a:srgbClr val="FBAE40"/>
          </p15:clr>
        </p15:guide>
        <p15:guide id="2"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laceholder">
    <p:spTree>
      <p:nvGrpSpPr>
        <p:cNvPr id="1" name=""/>
        <p:cNvGrpSpPr/>
        <p:nvPr/>
      </p:nvGrpSpPr>
      <p:grpSpPr>
        <a:xfrm>
          <a:off x="0" y="0"/>
          <a:ext cx="0" cy="0"/>
          <a:chOff x="0" y="0"/>
          <a:chExt cx="0" cy="0"/>
        </a:xfrm>
      </p:grpSpPr>
      <p:sp>
        <p:nvSpPr>
          <p:cNvPr id="6" name="Text Placeholder 14">
            <a:extLst>
              <a:ext uri="{FF2B5EF4-FFF2-40B4-BE49-F238E27FC236}">
                <a16:creationId xmlns="" xmlns:a16="http://schemas.microsoft.com/office/drawing/2014/main" id="{87ED39F6-8B43-4F4A-8EEB-0868781CC2CC}"/>
              </a:ext>
            </a:extLst>
          </p:cNvPr>
          <p:cNvSpPr>
            <a:spLocks noGrp="1"/>
          </p:cNvSpPr>
          <p:nvPr>
            <p:ph type="body" sz="quarter" idx="12" hasCustomPrompt="1"/>
          </p:nvPr>
        </p:nvSpPr>
        <p:spPr>
          <a:xfrm>
            <a:off x="6626395" y="2460882"/>
            <a:ext cx="4734823" cy="2232500"/>
          </a:xfrm>
          <a:prstGeom prst="rect">
            <a:avLst/>
          </a:prstGeom>
        </p:spPr>
        <p:txBody>
          <a:bodyPr/>
          <a:lstStyle>
            <a:lvl1pPr marL="0" marR="0" indent="0" algn="l" defTabSz="914400" rtl="0" eaLnBrk="1" fontAlgn="auto" latinLnBrk="0" hangingPunct="1">
              <a:lnSpc>
                <a:spcPts val="2320"/>
              </a:lnSpc>
              <a:spcBef>
                <a:spcPts val="1000"/>
              </a:spcBef>
              <a:spcAft>
                <a:spcPts val="0"/>
              </a:spcAft>
              <a:buClrTx/>
              <a:buSzTx/>
              <a:buFont typeface="Arial" panose="020B0604020202020204" pitchFamily="34" charset="0"/>
              <a:buNone/>
              <a:tabLst/>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a:t>
            </a:r>
          </a:p>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sp>
        <p:nvSpPr>
          <p:cNvPr id="7" name="Text Placeholder 12">
            <a:extLst>
              <a:ext uri="{FF2B5EF4-FFF2-40B4-BE49-F238E27FC236}">
                <a16:creationId xmlns="" xmlns:a16="http://schemas.microsoft.com/office/drawing/2014/main" id="{778270BE-3B17-8446-B017-B82DA9F8BB98}"/>
              </a:ext>
            </a:extLst>
          </p:cNvPr>
          <p:cNvSpPr>
            <a:spLocks noGrp="1"/>
          </p:cNvSpPr>
          <p:nvPr>
            <p:ph type="body" sz="quarter" idx="11" hasCustomPrompt="1"/>
          </p:nvPr>
        </p:nvSpPr>
        <p:spPr>
          <a:xfrm>
            <a:off x="1578356" y="606193"/>
            <a:ext cx="9035288"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Smart Charts</a:t>
            </a:r>
          </a:p>
        </p:txBody>
      </p:sp>
      <p:sp>
        <p:nvSpPr>
          <p:cNvPr id="8" name="Rectangle 7">
            <a:extLst>
              <a:ext uri="{FF2B5EF4-FFF2-40B4-BE49-F238E27FC236}">
                <a16:creationId xmlns="" xmlns:a16="http://schemas.microsoft.com/office/drawing/2014/main" id="{BC622A85-3146-8F4B-9602-727D37CA828D}"/>
              </a:ext>
            </a:extLst>
          </p:cNvPr>
          <p:cNvSpPr/>
          <p:nvPr userDrawn="1"/>
        </p:nvSpPr>
        <p:spPr>
          <a:xfrm>
            <a:off x="5812536" y="1262408"/>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a:extLst>
              <a:ext uri="{FF2B5EF4-FFF2-40B4-BE49-F238E27FC236}">
                <a16:creationId xmlns="" xmlns:a16="http://schemas.microsoft.com/office/drawing/2014/main" id="{5565FF51-3497-EB46-85BE-F293342169C3}"/>
              </a:ext>
            </a:extLst>
          </p:cNvPr>
          <p:cNvSpPr>
            <a:spLocks noGrp="1"/>
          </p:cNvSpPr>
          <p:nvPr>
            <p:ph type="chart" sz="quarter" idx="13" hasCustomPrompt="1"/>
          </p:nvPr>
        </p:nvSpPr>
        <p:spPr>
          <a:xfrm>
            <a:off x="515938" y="1666875"/>
            <a:ext cx="5580062" cy="4094163"/>
          </a:xfrm>
          <a:prstGeom prst="rect">
            <a:avLst/>
          </a:prstGeom>
        </p:spPr>
        <p:txBody>
          <a:bodyPr/>
          <a:lstStyle>
            <a:lvl1pPr marL="0" indent="0" algn="ctr">
              <a:buFont typeface="Arial" panose="020B0604020202020204" pitchFamily="34" charset="0"/>
              <a:buNone/>
              <a:defRPr sz="2000"/>
            </a:lvl1pPr>
          </a:lstStyle>
          <a:p>
            <a:r>
              <a:rPr lang="en-US" dirty="0"/>
              <a:t>Chart Placeholder</a:t>
            </a:r>
          </a:p>
        </p:txBody>
      </p:sp>
      <p:pic>
        <p:nvPicPr>
          <p:cNvPr id="9" name="Picture 8">
            <a:extLst>
              <a:ext uri="{FF2B5EF4-FFF2-40B4-BE49-F238E27FC236}">
                <a16:creationId xmlns="" xmlns:a16="http://schemas.microsoft.com/office/drawing/2014/main" id="{6637D09B-BC8F-0147-BFCE-7942F7749F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Tree>
    <p:extLst>
      <p:ext uri="{BB962C8B-B14F-4D97-AF65-F5344CB8AC3E}">
        <p14:creationId xmlns:p14="http://schemas.microsoft.com/office/powerpoint/2010/main" val="2564019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3" name="Text Placeholder 12">
            <a:extLst>
              <a:ext uri="{FF2B5EF4-FFF2-40B4-BE49-F238E27FC236}">
                <a16:creationId xmlns="" xmlns:a16="http://schemas.microsoft.com/office/drawing/2014/main" id="{4C612061-A96C-BE48-BC8E-81CD5A376853}"/>
              </a:ext>
            </a:extLst>
          </p:cNvPr>
          <p:cNvSpPr>
            <a:spLocks noGrp="1"/>
          </p:cNvSpPr>
          <p:nvPr>
            <p:ph type="body" sz="quarter" idx="11" hasCustomPrompt="1"/>
          </p:nvPr>
        </p:nvSpPr>
        <p:spPr>
          <a:xfrm>
            <a:off x="515938" y="2391700"/>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4" name="Text Placeholder 14">
            <a:extLst>
              <a:ext uri="{FF2B5EF4-FFF2-40B4-BE49-F238E27FC236}">
                <a16:creationId xmlns="" xmlns:a16="http://schemas.microsoft.com/office/drawing/2014/main" id="{19FE3800-3B02-4448-B834-CFC0DED30AF2}"/>
              </a:ext>
            </a:extLst>
          </p:cNvPr>
          <p:cNvSpPr>
            <a:spLocks noGrp="1"/>
          </p:cNvSpPr>
          <p:nvPr>
            <p:ph type="body" sz="quarter" idx="12" hasCustomPrompt="1"/>
          </p:nvPr>
        </p:nvSpPr>
        <p:spPr>
          <a:xfrm>
            <a:off x="515938" y="3050080"/>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7" name="Picture 6">
            <a:extLst>
              <a:ext uri="{FF2B5EF4-FFF2-40B4-BE49-F238E27FC236}">
                <a16:creationId xmlns="" xmlns:a16="http://schemas.microsoft.com/office/drawing/2014/main" id="{FA4774D3-7168-9347-A315-5C598C7EC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2369" y="875907"/>
            <a:ext cx="7197426" cy="5446052"/>
          </a:xfrm>
          <a:prstGeom prst="rect">
            <a:avLst/>
          </a:prstGeom>
        </p:spPr>
      </p:pic>
      <p:sp>
        <p:nvSpPr>
          <p:cNvPr id="9" name="Picture Placeholder 8">
            <a:extLst>
              <a:ext uri="{FF2B5EF4-FFF2-40B4-BE49-F238E27FC236}">
                <a16:creationId xmlns="" xmlns:a16="http://schemas.microsoft.com/office/drawing/2014/main" id="{ADCCE062-F419-6045-937E-E7F998B4D1C6}"/>
              </a:ext>
            </a:extLst>
          </p:cNvPr>
          <p:cNvSpPr>
            <a:spLocks noGrp="1"/>
          </p:cNvSpPr>
          <p:nvPr>
            <p:ph type="pic" sz="quarter" idx="13" hasCustomPrompt="1"/>
          </p:nvPr>
        </p:nvSpPr>
        <p:spPr>
          <a:xfrm>
            <a:off x="6546850" y="1974850"/>
            <a:ext cx="4433888" cy="2782888"/>
          </a:xfrm>
          <a:prstGeom prst="rect">
            <a:avLst/>
          </a:prstGeom>
        </p:spPr>
        <p:txBody>
          <a:bodyPr/>
          <a:lstStyle>
            <a:lvl1pPr marL="0" indent="0" algn="ctr">
              <a:buNone/>
              <a:defRPr sz="2000"/>
            </a:lvl1pPr>
          </a:lstStyle>
          <a:p>
            <a:r>
              <a:rPr lang="en-US" dirty="0"/>
              <a:t>Drop a screenshot in here</a:t>
            </a:r>
          </a:p>
        </p:txBody>
      </p:sp>
      <p:pic>
        <p:nvPicPr>
          <p:cNvPr id="8" name="Picture 7">
            <a:extLst>
              <a:ext uri="{FF2B5EF4-FFF2-40B4-BE49-F238E27FC236}">
                <a16:creationId xmlns="" xmlns:a16="http://schemas.microsoft.com/office/drawing/2014/main" id="{6EF0EADC-F45F-814F-8979-054B96894D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Tree>
    <p:extLst>
      <p:ext uri="{BB962C8B-B14F-4D97-AF65-F5344CB8AC3E}">
        <p14:creationId xmlns:p14="http://schemas.microsoft.com/office/powerpoint/2010/main" val="1507197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Block Page">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A77BCE6D-36B5-2E4D-BDA8-2C60979EDE24}"/>
              </a:ext>
            </a:extLst>
          </p:cNvPr>
          <p:cNvSpPr/>
          <p:nvPr userDrawn="1"/>
        </p:nvSpPr>
        <p:spPr>
          <a:xfrm>
            <a:off x="0" y="0"/>
            <a:ext cx="12192000" cy="6857999"/>
          </a:xfrm>
          <a:prstGeom prst="rect">
            <a:avLst/>
          </a:prstGeom>
          <a:solidFill>
            <a:schemeClr val="accent6"/>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6" name="Rectangle 5">
            <a:extLst>
              <a:ext uri="{FF2B5EF4-FFF2-40B4-BE49-F238E27FC236}">
                <a16:creationId xmlns="" xmlns:a16="http://schemas.microsoft.com/office/drawing/2014/main" id="{973105A5-1CAF-6F45-B317-ADA41FE0A0CB}"/>
              </a:ext>
            </a:extLst>
          </p:cNvPr>
          <p:cNvSpPr/>
          <p:nvPr userDrawn="1"/>
        </p:nvSpPr>
        <p:spPr>
          <a:xfrm>
            <a:off x="8795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7" name="Rectangle 6">
            <a:extLst>
              <a:ext uri="{FF2B5EF4-FFF2-40B4-BE49-F238E27FC236}">
                <a16:creationId xmlns="" xmlns:a16="http://schemas.microsoft.com/office/drawing/2014/main" id="{506CEFFA-4903-BD48-AE62-0714413D23F4}"/>
              </a:ext>
            </a:extLst>
          </p:cNvPr>
          <p:cNvSpPr/>
          <p:nvPr userDrawn="1"/>
        </p:nvSpPr>
        <p:spPr>
          <a:xfrm>
            <a:off x="8795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ext Placeholder 14">
            <a:extLst>
              <a:ext uri="{FF2B5EF4-FFF2-40B4-BE49-F238E27FC236}">
                <a16:creationId xmlns="" xmlns:a16="http://schemas.microsoft.com/office/drawing/2014/main" id="{A2A52CBF-B475-3C4E-99B7-0A374A9F5937}"/>
              </a:ext>
            </a:extLst>
          </p:cNvPr>
          <p:cNvSpPr>
            <a:spLocks noGrp="1"/>
          </p:cNvSpPr>
          <p:nvPr>
            <p:ph type="body" sz="quarter" idx="12" hasCustomPrompt="1"/>
          </p:nvPr>
        </p:nvSpPr>
        <p:spPr>
          <a:xfrm>
            <a:off x="10518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12" name="Text Placeholder 14">
            <a:extLst>
              <a:ext uri="{FF2B5EF4-FFF2-40B4-BE49-F238E27FC236}">
                <a16:creationId xmlns="" xmlns:a16="http://schemas.microsoft.com/office/drawing/2014/main" id="{9CBAEAFB-01FD-E644-9926-3243AA01C53D}"/>
              </a:ext>
            </a:extLst>
          </p:cNvPr>
          <p:cNvSpPr>
            <a:spLocks noGrp="1"/>
          </p:cNvSpPr>
          <p:nvPr>
            <p:ph type="body" sz="quarter" idx="17" hasCustomPrompt="1"/>
          </p:nvPr>
        </p:nvSpPr>
        <p:spPr>
          <a:xfrm>
            <a:off x="10518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sp>
        <p:nvSpPr>
          <p:cNvPr id="14" name="Text Placeholder 12">
            <a:extLst>
              <a:ext uri="{FF2B5EF4-FFF2-40B4-BE49-F238E27FC236}">
                <a16:creationId xmlns="" xmlns:a16="http://schemas.microsoft.com/office/drawing/2014/main" id="{E3B57F20-AAB4-A942-9827-1174B4701913}"/>
              </a:ext>
            </a:extLst>
          </p:cNvPr>
          <p:cNvSpPr>
            <a:spLocks noGrp="1"/>
          </p:cNvSpPr>
          <p:nvPr>
            <p:ph type="body" sz="quarter" idx="11" hasCustomPrompt="1"/>
          </p:nvPr>
        </p:nvSpPr>
        <p:spPr>
          <a:xfrm>
            <a:off x="879559" y="778235"/>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5" name="Text Placeholder 14">
            <a:extLst>
              <a:ext uri="{FF2B5EF4-FFF2-40B4-BE49-F238E27FC236}">
                <a16:creationId xmlns="" xmlns:a16="http://schemas.microsoft.com/office/drawing/2014/main" id="{9354E3AD-C9AE-424E-BC2C-F25186207FED}"/>
              </a:ext>
            </a:extLst>
          </p:cNvPr>
          <p:cNvSpPr>
            <a:spLocks noGrp="1"/>
          </p:cNvSpPr>
          <p:nvPr>
            <p:ph type="body" sz="quarter" idx="18" hasCustomPrompt="1"/>
          </p:nvPr>
        </p:nvSpPr>
        <p:spPr>
          <a:xfrm>
            <a:off x="879558" y="1377142"/>
            <a:ext cx="9589061" cy="361331"/>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a:t>
            </a:r>
          </a:p>
        </p:txBody>
      </p:sp>
      <p:sp>
        <p:nvSpPr>
          <p:cNvPr id="33" name="Rectangle 32">
            <a:extLst>
              <a:ext uri="{FF2B5EF4-FFF2-40B4-BE49-F238E27FC236}">
                <a16:creationId xmlns="" xmlns:a16="http://schemas.microsoft.com/office/drawing/2014/main" id="{2745B2C8-D687-1D48-BD80-6A005CA35C15}"/>
              </a:ext>
            </a:extLst>
          </p:cNvPr>
          <p:cNvSpPr/>
          <p:nvPr userDrawn="1"/>
        </p:nvSpPr>
        <p:spPr>
          <a:xfrm>
            <a:off x="45371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34" name="Rectangle 33">
            <a:extLst>
              <a:ext uri="{FF2B5EF4-FFF2-40B4-BE49-F238E27FC236}">
                <a16:creationId xmlns="" xmlns:a16="http://schemas.microsoft.com/office/drawing/2014/main" id="{9561C7A6-0063-9242-BEC7-8227C8568F3A}"/>
              </a:ext>
            </a:extLst>
          </p:cNvPr>
          <p:cNvSpPr/>
          <p:nvPr userDrawn="1"/>
        </p:nvSpPr>
        <p:spPr>
          <a:xfrm>
            <a:off x="45371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Text Placeholder 14">
            <a:extLst>
              <a:ext uri="{FF2B5EF4-FFF2-40B4-BE49-F238E27FC236}">
                <a16:creationId xmlns="" xmlns:a16="http://schemas.microsoft.com/office/drawing/2014/main" id="{25ADA75F-3D63-5F48-BCBE-B7E17AF5E787}"/>
              </a:ext>
            </a:extLst>
          </p:cNvPr>
          <p:cNvSpPr>
            <a:spLocks noGrp="1"/>
          </p:cNvSpPr>
          <p:nvPr>
            <p:ph type="body" sz="quarter" idx="19" hasCustomPrompt="1"/>
          </p:nvPr>
        </p:nvSpPr>
        <p:spPr>
          <a:xfrm>
            <a:off x="47094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36" name="Text Placeholder 14">
            <a:extLst>
              <a:ext uri="{FF2B5EF4-FFF2-40B4-BE49-F238E27FC236}">
                <a16:creationId xmlns="" xmlns:a16="http://schemas.microsoft.com/office/drawing/2014/main" id="{22348847-C19A-004F-872C-943830AA6A87}"/>
              </a:ext>
            </a:extLst>
          </p:cNvPr>
          <p:cNvSpPr>
            <a:spLocks noGrp="1"/>
          </p:cNvSpPr>
          <p:nvPr>
            <p:ph type="body" sz="quarter" idx="20" hasCustomPrompt="1"/>
          </p:nvPr>
        </p:nvSpPr>
        <p:spPr>
          <a:xfrm>
            <a:off x="47094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sp>
        <p:nvSpPr>
          <p:cNvPr id="37" name="Rectangle 36">
            <a:extLst>
              <a:ext uri="{FF2B5EF4-FFF2-40B4-BE49-F238E27FC236}">
                <a16:creationId xmlns="" xmlns:a16="http://schemas.microsoft.com/office/drawing/2014/main" id="{F77D853E-88E5-054C-8B4A-6A2AA0AA5566}"/>
              </a:ext>
            </a:extLst>
          </p:cNvPr>
          <p:cNvSpPr/>
          <p:nvPr userDrawn="1"/>
        </p:nvSpPr>
        <p:spPr>
          <a:xfrm>
            <a:off x="81947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38" name="Rectangle 37">
            <a:extLst>
              <a:ext uri="{FF2B5EF4-FFF2-40B4-BE49-F238E27FC236}">
                <a16:creationId xmlns="" xmlns:a16="http://schemas.microsoft.com/office/drawing/2014/main" id="{418FD076-0E40-EA48-82A2-B017283FB16A}"/>
              </a:ext>
            </a:extLst>
          </p:cNvPr>
          <p:cNvSpPr/>
          <p:nvPr userDrawn="1"/>
        </p:nvSpPr>
        <p:spPr>
          <a:xfrm>
            <a:off x="81947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 name="Text Placeholder 14">
            <a:extLst>
              <a:ext uri="{FF2B5EF4-FFF2-40B4-BE49-F238E27FC236}">
                <a16:creationId xmlns="" xmlns:a16="http://schemas.microsoft.com/office/drawing/2014/main" id="{ED7EA5DD-4C2D-FD49-AB39-00615443BB00}"/>
              </a:ext>
            </a:extLst>
          </p:cNvPr>
          <p:cNvSpPr>
            <a:spLocks noGrp="1"/>
          </p:cNvSpPr>
          <p:nvPr>
            <p:ph type="body" sz="quarter" idx="21" hasCustomPrompt="1"/>
          </p:nvPr>
        </p:nvSpPr>
        <p:spPr>
          <a:xfrm>
            <a:off x="83670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40" name="Text Placeholder 14">
            <a:extLst>
              <a:ext uri="{FF2B5EF4-FFF2-40B4-BE49-F238E27FC236}">
                <a16:creationId xmlns="" xmlns:a16="http://schemas.microsoft.com/office/drawing/2014/main" id="{40D12CAD-8061-AC4F-8C4A-9617D8C69AFF}"/>
              </a:ext>
            </a:extLst>
          </p:cNvPr>
          <p:cNvSpPr>
            <a:spLocks noGrp="1"/>
          </p:cNvSpPr>
          <p:nvPr>
            <p:ph type="body" sz="quarter" idx="22" hasCustomPrompt="1"/>
          </p:nvPr>
        </p:nvSpPr>
        <p:spPr>
          <a:xfrm>
            <a:off x="83670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pic>
        <p:nvPicPr>
          <p:cNvPr id="41" name="Picture 40">
            <a:extLst>
              <a:ext uri="{FF2B5EF4-FFF2-40B4-BE49-F238E27FC236}">
                <a16:creationId xmlns="" xmlns:a16="http://schemas.microsoft.com/office/drawing/2014/main" id="{4CCB91B1-AAB9-B84C-8AF3-7A64E481A8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Tree>
    <p:extLst>
      <p:ext uri="{BB962C8B-B14F-4D97-AF65-F5344CB8AC3E}">
        <p14:creationId xmlns:p14="http://schemas.microsoft.com/office/powerpoint/2010/main" val="2231242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C0DA1B4-7785-0245-B0E4-49FF92B5B73D}"/>
              </a:ext>
            </a:extLst>
          </p:cNvPr>
          <p:cNvSpPr/>
          <p:nvPr userDrawn="1"/>
        </p:nvSpPr>
        <p:spPr>
          <a:xfrm>
            <a:off x="0" y="0"/>
            <a:ext cx="12198096" cy="20720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 xmlns:a16="http://schemas.microsoft.com/office/drawing/2014/main" id="{80573276-0065-5D42-844C-BCE0E1E007F5}"/>
              </a:ext>
            </a:extLst>
          </p:cNvPr>
          <p:cNvSpPr>
            <a:spLocks noGrp="1"/>
          </p:cNvSpPr>
          <p:nvPr>
            <p:ph type="pic" sz="quarter" idx="10" hasCustomPrompt="1"/>
          </p:nvPr>
        </p:nvSpPr>
        <p:spPr>
          <a:xfrm>
            <a:off x="7776595" y="0"/>
            <a:ext cx="4415405" cy="2072083"/>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5" name="Text Placeholder 12">
            <a:extLst>
              <a:ext uri="{FF2B5EF4-FFF2-40B4-BE49-F238E27FC236}">
                <a16:creationId xmlns="" xmlns:a16="http://schemas.microsoft.com/office/drawing/2014/main" id="{3AC49485-9C44-1F4F-A25E-1C87E401B08F}"/>
              </a:ext>
            </a:extLst>
          </p:cNvPr>
          <p:cNvSpPr>
            <a:spLocks noGrp="1"/>
          </p:cNvSpPr>
          <p:nvPr>
            <p:ph type="body" sz="quarter" idx="11" hasCustomPrompt="1"/>
          </p:nvPr>
        </p:nvSpPr>
        <p:spPr>
          <a:xfrm>
            <a:off x="536409" y="1438986"/>
            <a:ext cx="4689932"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Any questions?</a:t>
            </a:r>
          </a:p>
        </p:txBody>
      </p:sp>
      <p:sp>
        <p:nvSpPr>
          <p:cNvPr id="7" name="Text Placeholder 14">
            <a:extLst>
              <a:ext uri="{FF2B5EF4-FFF2-40B4-BE49-F238E27FC236}">
                <a16:creationId xmlns="" xmlns:a16="http://schemas.microsoft.com/office/drawing/2014/main" id="{F68E6CD6-B16C-0C4C-91D7-50C0C515863F}"/>
              </a:ext>
            </a:extLst>
          </p:cNvPr>
          <p:cNvSpPr>
            <a:spLocks noGrp="1"/>
          </p:cNvSpPr>
          <p:nvPr>
            <p:ph type="body" sz="quarter" idx="12" hasCustomPrompt="1"/>
          </p:nvPr>
        </p:nvSpPr>
        <p:spPr>
          <a:xfrm>
            <a:off x="536409" y="2489460"/>
            <a:ext cx="4689932" cy="3198276"/>
          </a:xfrm>
          <a:prstGeom prst="rect">
            <a:avLst/>
          </a:prstGeom>
        </p:spPr>
        <p:txBody>
          <a:bodyPr/>
          <a:lstStyle>
            <a:lvl1pPr marL="0" indent="0" algn="l">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9" name="Picture 8">
            <a:extLst>
              <a:ext uri="{FF2B5EF4-FFF2-40B4-BE49-F238E27FC236}">
                <a16:creationId xmlns="" xmlns:a16="http://schemas.microsoft.com/office/drawing/2014/main" id="{26BC26FF-7306-7145-B85B-401EE522A8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Tree>
    <p:extLst>
      <p:ext uri="{BB962C8B-B14F-4D97-AF65-F5344CB8AC3E}">
        <p14:creationId xmlns:p14="http://schemas.microsoft.com/office/powerpoint/2010/main" val="1129370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with logo">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CB6DDCE-D530-0149-A6E0-0A81535A1EF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2" y="0"/>
            <a:ext cx="12191998" cy="6858000"/>
          </a:xfrm>
          <a:prstGeom prst="rect">
            <a:avLst/>
          </a:prstGeom>
        </p:spPr>
      </p:pic>
      <p:sp>
        <p:nvSpPr>
          <p:cNvPr id="4" name="Rectangle 6">
            <a:extLst>
              <a:ext uri="{FF2B5EF4-FFF2-40B4-BE49-F238E27FC236}">
                <a16:creationId xmlns="" xmlns:a16="http://schemas.microsoft.com/office/drawing/2014/main" id="{10EF0863-A3C5-8642-A01D-0934CE745BE2}"/>
              </a:ext>
            </a:extLst>
          </p:cNvPr>
          <p:cNvSpPr/>
          <p:nvPr userDrawn="1"/>
        </p:nvSpPr>
        <p:spPr>
          <a:xfrm>
            <a:off x="2" y="0"/>
            <a:ext cx="9236764" cy="6871252"/>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 name="connsiteX0" fmla="*/ 0 w 6109398"/>
              <a:gd name="connsiteY0" fmla="*/ 0 h 6871252"/>
              <a:gd name="connsiteX1" fmla="*/ 6109398 w 6109398"/>
              <a:gd name="connsiteY1" fmla="*/ 10048 h 6871252"/>
              <a:gd name="connsiteX2" fmla="*/ 1171404 w 6109398"/>
              <a:gd name="connsiteY2" fmla="*/ 6871252 h 6871252"/>
              <a:gd name="connsiteX3" fmla="*/ 0 w 6109398"/>
              <a:gd name="connsiteY3" fmla="*/ 6858000 h 6871252"/>
              <a:gd name="connsiteX4" fmla="*/ 0 w 6109398"/>
              <a:gd name="connsiteY4" fmla="*/ 0 h 6871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71252">
                <a:moveTo>
                  <a:pt x="0" y="0"/>
                </a:moveTo>
                <a:lnTo>
                  <a:pt x="6109398" y="10048"/>
                </a:lnTo>
                <a:lnTo>
                  <a:pt x="1171404" y="6871252"/>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 xmlns:a16="http://schemas.microsoft.com/office/drawing/2014/main" id="{7859BA6C-B87B-E841-B30B-60E7A76205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44355" y="5778461"/>
            <a:ext cx="2303290" cy="653461"/>
          </a:xfrm>
          <a:prstGeom prst="rect">
            <a:avLst/>
          </a:prstGeom>
        </p:spPr>
      </p:pic>
    </p:spTree>
    <p:extLst>
      <p:ext uri="{BB962C8B-B14F-4D97-AF65-F5344CB8AC3E}">
        <p14:creationId xmlns:p14="http://schemas.microsoft.com/office/powerpoint/2010/main" val="384978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with logo 2">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D90ABE8-C0A2-7A4D-8B68-70DCB73F62F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2" y="0"/>
            <a:ext cx="12191998" cy="6858000"/>
          </a:xfrm>
          <a:prstGeom prst="rect">
            <a:avLst/>
          </a:prstGeom>
        </p:spPr>
      </p:pic>
      <p:sp>
        <p:nvSpPr>
          <p:cNvPr id="4" name="Rectangle 6">
            <a:extLst>
              <a:ext uri="{FF2B5EF4-FFF2-40B4-BE49-F238E27FC236}">
                <a16:creationId xmlns="" xmlns:a16="http://schemas.microsoft.com/office/drawing/2014/main" id="{10EF0863-A3C5-8642-A01D-0934CE745BE2}"/>
              </a:ext>
            </a:extLst>
          </p:cNvPr>
          <p:cNvSpPr/>
          <p:nvPr userDrawn="1"/>
        </p:nvSpPr>
        <p:spPr>
          <a:xfrm>
            <a:off x="2" y="0"/>
            <a:ext cx="9236764" cy="6871252"/>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 name="connsiteX0" fmla="*/ 0 w 6109398"/>
              <a:gd name="connsiteY0" fmla="*/ 0 h 6871252"/>
              <a:gd name="connsiteX1" fmla="*/ 6109398 w 6109398"/>
              <a:gd name="connsiteY1" fmla="*/ 10048 h 6871252"/>
              <a:gd name="connsiteX2" fmla="*/ 1171404 w 6109398"/>
              <a:gd name="connsiteY2" fmla="*/ 6871252 h 6871252"/>
              <a:gd name="connsiteX3" fmla="*/ 0 w 6109398"/>
              <a:gd name="connsiteY3" fmla="*/ 6858000 h 6871252"/>
              <a:gd name="connsiteX4" fmla="*/ 0 w 6109398"/>
              <a:gd name="connsiteY4" fmla="*/ 0 h 6871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71252">
                <a:moveTo>
                  <a:pt x="0" y="0"/>
                </a:moveTo>
                <a:lnTo>
                  <a:pt x="6109398" y="10048"/>
                </a:lnTo>
                <a:lnTo>
                  <a:pt x="1171404" y="6871252"/>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 xmlns:a16="http://schemas.microsoft.com/office/drawing/2014/main" id="{7859BA6C-B87B-E841-B30B-60E7A76205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44355" y="5778461"/>
            <a:ext cx="2303290" cy="653461"/>
          </a:xfrm>
          <a:prstGeom prst="rect">
            <a:avLst/>
          </a:prstGeom>
        </p:spPr>
      </p:pic>
    </p:spTree>
    <p:extLst>
      <p:ext uri="{BB962C8B-B14F-4D97-AF65-F5344CB8AC3E}">
        <p14:creationId xmlns:p14="http://schemas.microsoft.com/office/powerpoint/2010/main" val="15217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Imag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16" name="Picture 15">
            <a:extLst>
              <a:ext uri="{FF2B5EF4-FFF2-40B4-BE49-F238E27FC236}">
                <a16:creationId xmlns="" xmlns:a16="http://schemas.microsoft.com/office/drawing/2014/main" id="{6B83209F-2CA2-0541-8D23-9FD22B3D1B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9" y="767880"/>
            <a:ext cx="2672324" cy="758160"/>
          </a:xfrm>
          <a:prstGeom prst="rect">
            <a:avLst/>
          </a:prstGeom>
        </p:spPr>
      </p:pic>
    </p:spTree>
    <p:extLst>
      <p:ext uri="{BB962C8B-B14F-4D97-AF65-F5344CB8AC3E}">
        <p14:creationId xmlns:p14="http://schemas.microsoft.com/office/powerpoint/2010/main" val="1881106"/>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Imag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16" name="Picture 15">
            <a:extLst>
              <a:ext uri="{FF2B5EF4-FFF2-40B4-BE49-F238E27FC236}">
                <a16:creationId xmlns="" xmlns:a16="http://schemas.microsoft.com/office/drawing/2014/main" id="{6B83209F-2CA2-0541-8D23-9FD22B3D1B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9" y="767880"/>
            <a:ext cx="2672324" cy="758160"/>
          </a:xfrm>
          <a:prstGeom prst="rect">
            <a:avLst/>
          </a:prstGeom>
        </p:spPr>
      </p:pic>
    </p:spTree>
    <p:extLst>
      <p:ext uri="{BB962C8B-B14F-4D97-AF65-F5344CB8AC3E}">
        <p14:creationId xmlns:p14="http://schemas.microsoft.com/office/powerpoint/2010/main" val="741057427"/>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Imag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16" name="Picture 15">
            <a:extLst>
              <a:ext uri="{FF2B5EF4-FFF2-40B4-BE49-F238E27FC236}">
                <a16:creationId xmlns="" xmlns:a16="http://schemas.microsoft.com/office/drawing/2014/main" id="{6B83209F-2CA2-0541-8D23-9FD22B3D1B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9" y="767880"/>
            <a:ext cx="2672324" cy="758160"/>
          </a:xfrm>
          <a:prstGeom prst="rect">
            <a:avLst/>
          </a:prstGeom>
        </p:spPr>
      </p:pic>
    </p:spTree>
    <p:extLst>
      <p:ext uri="{BB962C8B-B14F-4D97-AF65-F5344CB8AC3E}">
        <p14:creationId xmlns:p14="http://schemas.microsoft.com/office/powerpoint/2010/main" val="2094697382"/>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Imag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16" name="Picture 15">
            <a:extLst>
              <a:ext uri="{FF2B5EF4-FFF2-40B4-BE49-F238E27FC236}">
                <a16:creationId xmlns="" xmlns:a16="http://schemas.microsoft.com/office/drawing/2014/main" id="{6B83209F-2CA2-0541-8D23-9FD22B3D1B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9" y="767880"/>
            <a:ext cx="2672324" cy="758160"/>
          </a:xfrm>
          <a:prstGeom prst="rect">
            <a:avLst/>
          </a:prstGeom>
        </p:spPr>
      </p:pic>
    </p:spTree>
    <p:extLst>
      <p:ext uri="{BB962C8B-B14F-4D97-AF65-F5344CB8AC3E}">
        <p14:creationId xmlns:p14="http://schemas.microsoft.com/office/powerpoint/2010/main" val="1900542387"/>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Imag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16" name="Picture 15">
            <a:extLst>
              <a:ext uri="{FF2B5EF4-FFF2-40B4-BE49-F238E27FC236}">
                <a16:creationId xmlns="" xmlns:a16="http://schemas.microsoft.com/office/drawing/2014/main" id="{6B83209F-2CA2-0541-8D23-9FD22B3D1B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9" y="767880"/>
            <a:ext cx="2672324" cy="758160"/>
          </a:xfrm>
          <a:prstGeom prst="rect">
            <a:avLst/>
          </a:prstGeom>
        </p:spPr>
      </p:pic>
    </p:spTree>
    <p:extLst>
      <p:ext uri="{BB962C8B-B14F-4D97-AF65-F5344CB8AC3E}">
        <p14:creationId xmlns:p14="http://schemas.microsoft.com/office/powerpoint/2010/main" val="3303722526"/>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hite with logo">
    <p:spTree>
      <p:nvGrpSpPr>
        <p:cNvPr id="1" name=""/>
        <p:cNvGrpSpPr/>
        <p:nvPr/>
      </p:nvGrpSpPr>
      <p:grpSpPr>
        <a:xfrm>
          <a:off x="0" y="0"/>
          <a:ext cx="0" cy="0"/>
          <a:chOff x="0" y="0"/>
          <a:chExt cx="0" cy="0"/>
        </a:xfrm>
      </p:grpSpPr>
      <p:sp>
        <p:nvSpPr>
          <p:cNvPr id="4" name="Text Placeholder 12">
            <a:extLst>
              <a:ext uri="{FF2B5EF4-FFF2-40B4-BE49-F238E27FC236}">
                <a16:creationId xmlns="" xmlns:a16="http://schemas.microsoft.com/office/drawing/2014/main" id="{741F4E33-51B6-B44A-9617-E9AF897BBB8A}"/>
              </a:ext>
            </a:extLst>
          </p:cNvPr>
          <p:cNvSpPr>
            <a:spLocks noGrp="1"/>
          </p:cNvSpPr>
          <p:nvPr>
            <p:ph type="body" sz="quarter" idx="11" hasCustomPrompt="1"/>
          </p:nvPr>
        </p:nvSpPr>
        <p:spPr>
          <a:xfrm>
            <a:off x="940714" y="1695712"/>
            <a:ext cx="4993640" cy="425450"/>
          </a:xfrm>
          <a:prstGeom prst="rect">
            <a:avLst/>
          </a:prstGeom>
        </p:spPr>
        <p:txBody>
          <a:bodyPr/>
          <a:lstStyle>
            <a:lvl1pPr marL="0" indent="0" algn="l">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5" name="Text Placeholder 14">
            <a:extLst>
              <a:ext uri="{FF2B5EF4-FFF2-40B4-BE49-F238E27FC236}">
                <a16:creationId xmlns="" xmlns:a16="http://schemas.microsoft.com/office/drawing/2014/main" id="{52AF4BAA-98F5-364B-9EC5-DE906DF46068}"/>
              </a:ext>
            </a:extLst>
          </p:cNvPr>
          <p:cNvSpPr>
            <a:spLocks noGrp="1"/>
          </p:cNvSpPr>
          <p:nvPr>
            <p:ph type="body" sz="quarter" idx="14" hasCustomPrompt="1"/>
          </p:nvPr>
        </p:nvSpPr>
        <p:spPr>
          <a:xfrm>
            <a:off x="940714" y="2367633"/>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pic>
        <p:nvPicPr>
          <p:cNvPr id="12" name="Picture 11">
            <a:extLst>
              <a:ext uri="{FF2B5EF4-FFF2-40B4-BE49-F238E27FC236}">
                <a16:creationId xmlns="" xmlns:a16="http://schemas.microsoft.com/office/drawing/2014/main" id="{BDCAA34D-A911-8641-89EA-5A3D3B190F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147" y="5947208"/>
            <a:ext cx="1941406" cy="550792"/>
          </a:xfrm>
          <a:prstGeom prst="rect">
            <a:avLst/>
          </a:prstGeom>
        </p:spPr>
      </p:pic>
      <p:sp>
        <p:nvSpPr>
          <p:cNvPr id="6" name="Text Placeholder 14">
            <a:extLst>
              <a:ext uri="{FF2B5EF4-FFF2-40B4-BE49-F238E27FC236}">
                <a16:creationId xmlns="" xmlns:a16="http://schemas.microsoft.com/office/drawing/2014/main" id="{6A10BC4A-78EB-1144-9958-F0E1B274CF6B}"/>
              </a:ext>
            </a:extLst>
          </p:cNvPr>
          <p:cNvSpPr>
            <a:spLocks noGrp="1"/>
          </p:cNvSpPr>
          <p:nvPr>
            <p:ph type="body" sz="quarter" idx="15" hasCustomPrompt="1"/>
          </p:nvPr>
        </p:nvSpPr>
        <p:spPr>
          <a:xfrm>
            <a:off x="940714" y="3836634"/>
            <a:ext cx="4993640" cy="812060"/>
          </a:xfrm>
          <a:prstGeom prst="rect">
            <a:avLst/>
          </a:prstGeom>
        </p:spPr>
        <p:txBody>
          <a:bodyPr/>
          <a:lstStyle>
            <a:lvl1pPr marL="0" indent="0" algn="l">
              <a:lnSpc>
                <a:spcPct val="150000"/>
              </a:lnSpc>
              <a:buClr>
                <a:schemeClr val="accent2"/>
              </a:buClr>
              <a:buFont typeface="Wingdings" pitchFamily="2" charset="2"/>
              <a:buNone/>
              <a:defRPr lang="en-GB" sz="11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spTree>
    <p:extLst>
      <p:ext uri="{BB962C8B-B14F-4D97-AF65-F5344CB8AC3E}">
        <p14:creationId xmlns:p14="http://schemas.microsoft.com/office/powerpoint/2010/main" val="3095778991"/>
      </p:ext>
    </p:extLst>
  </p:cSld>
  <p:clrMapOvr>
    <a:masterClrMapping/>
  </p:clrMapOvr>
  <p:extLst mod="1">
    <p:ext uri="{DCECCB84-F9BA-43D5-87BE-67443E8EF086}">
      <p15:sldGuideLst xmlns:p15="http://schemas.microsoft.com/office/powerpoint/2012/main">
        <p15:guide id="1" pos="21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blue with logo">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FC6150B-182E-9C45-B14C-4FB1E2B371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5954311"/>
            <a:ext cx="1916369" cy="543689"/>
          </a:xfrm>
          <a:prstGeom prst="rect">
            <a:avLst/>
          </a:prstGeom>
        </p:spPr>
      </p:pic>
      <p:sp>
        <p:nvSpPr>
          <p:cNvPr id="6" name="Text Placeholder 12">
            <a:extLst>
              <a:ext uri="{FF2B5EF4-FFF2-40B4-BE49-F238E27FC236}">
                <a16:creationId xmlns="" xmlns:a16="http://schemas.microsoft.com/office/drawing/2014/main" id="{1DD453F6-A318-CD46-A1C7-0D91F5721C96}"/>
              </a:ext>
            </a:extLst>
          </p:cNvPr>
          <p:cNvSpPr>
            <a:spLocks noGrp="1"/>
          </p:cNvSpPr>
          <p:nvPr>
            <p:ph type="body" sz="quarter" idx="11" hasCustomPrompt="1"/>
          </p:nvPr>
        </p:nvSpPr>
        <p:spPr>
          <a:xfrm>
            <a:off x="940714" y="1695712"/>
            <a:ext cx="4993640"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 xmlns:a16="http://schemas.microsoft.com/office/drawing/2014/main" id="{A539BB08-348E-F948-B25F-A9698D9BCAA8}"/>
              </a:ext>
            </a:extLst>
          </p:cNvPr>
          <p:cNvSpPr>
            <a:spLocks noGrp="1"/>
          </p:cNvSpPr>
          <p:nvPr>
            <p:ph type="body" sz="quarter" idx="14" hasCustomPrompt="1"/>
          </p:nvPr>
        </p:nvSpPr>
        <p:spPr>
          <a:xfrm>
            <a:off x="940714" y="2367633"/>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sp>
        <p:nvSpPr>
          <p:cNvPr id="8" name="Text Placeholder 14">
            <a:extLst>
              <a:ext uri="{FF2B5EF4-FFF2-40B4-BE49-F238E27FC236}">
                <a16:creationId xmlns="" xmlns:a16="http://schemas.microsoft.com/office/drawing/2014/main" id="{6821A4DA-76E8-5945-9C04-92CA58A431F8}"/>
              </a:ext>
            </a:extLst>
          </p:cNvPr>
          <p:cNvSpPr>
            <a:spLocks noGrp="1"/>
          </p:cNvSpPr>
          <p:nvPr>
            <p:ph type="body" sz="quarter" idx="15" hasCustomPrompt="1"/>
          </p:nvPr>
        </p:nvSpPr>
        <p:spPr>
          <a:xfrm>
            <a:off x="940714" y="3836634"/>
            <a:ext cx="4993640" cy="812060"/>
          </a:xfrm>
          <a:prstGeom prst="rect">
            <a:avLst/>
          </a:prstGeom>
        </p:spPr>
        <p:txBody>
          <a:bodyPr/>
          <a:lstStyle>
            <a:lvl1pPr marL="0" indent="0" algn="l">
              <a:lnSpc>
                <a:spcPct val="150000"/>
              </a:lnSpc>
              <a:buClr>
                <a:schemeClr val="accent2"/>
              </a:buClr>
              <a:buFont typeface="Wingdings" pitchFamily="2" charset="2"/>
              <a:buNone/>
              <a:defRPr lang="en-GB" sz="1100" b="0" i="0" smtClean="0">
                <a:solidFill>
                  <a:schemeClr val="bg1"/>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spTree>
    <p:extLst>
      <p:ext uri="{BB962C8B-B14F-4D97-AF65-F5344CB8AC3E}">
        <p14:creationId xmlns:p14="http://schemas.microsoft.com/office/powerpoint/2010/main" val="104570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0165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70" r:id="rId4"/>
    <p:sldLayoutId id="2147483671" r:id="rId5"/>
    <p:sldLayoutId id="2147483672" r:id="rId6"/>
    <p:sldLayoutId id="2147483673" r:id="rId7"/>
    <p:sldLayoutId id="2147483660" r:id="rId8"/>
    <p:sldLayoutId id="2147483661" r:id="rId9"/>
    <p:sldLayoutId id="2147483650" r:id="rId10"/>
    <p:sldLayoutId id="2147483651" r:id="rId11"/>
    <p:sldLayoutId id="2147483652" r:id="rId12"/>
    <p:sldLayoutId id="2147483653" r:id="rId13"/>
    <p:sldLayoutId id="2147483654" r:id="rId14"/>
    <p:sldLayoutId id="2147483655" r:id="rId15"/>
    <p:sldLayoutId id="2147483657" r:id="rId16"/>
    <p:sldLayoutId id="2147483658" r:id="rId17"/>
    <p:sldLayoutId id="2147483659" r:id="rId18"/>
    <p:sldLayoutId id="2147483667" r:id="rId19"/>
    <p:sldLayoutId id="2147483663" r:id="rId20"/>
    <p:sldLayoutId id="2147483664" r:id="rId21"/>
    <p:sldLayoutId id="2147483666" r:id="rId22"/>
    <p:sldLayoutId id="2147483656" r:id="rId23"/>
    <p:sldLayoutId id="2147483662" r:id="rId24"/>
    <p:sldLayoutId id="214748366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Cgv4QxUYArc"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Everything you need to know about a Career in the Retail Automotive Industry</a:t>
            </a:r>
          </a:p>
          <a:p>
            <a:endParaRPr lang="en-GB" dirty="0"/>
          </a:p>
        </p:txBody>
      </p:sp>
      <p:sp>
        <p:nvSpPr>
          <p:cNvPr id="4" name="Text Placeholder 3"/>
          <p:cNvSpPr>
            <a:spLocks noGrp="1"/>
          </p:cNvSpPr>
          <p:nvPr>
            <p:ph type="body" sz="quarter" idx="14"/>
          </p:nvPr>
        </p:nvSpPr>
        <p:spPr/>
        <p:txBody>
          <a:bodyPr/>
          <a:lstStyle/>
          <a:p>
            <a:endParaRPr lang="en-GB" dirty="0"/>
          </a:p>
        </p:txBody>
      </p:sp>
    </p:spTree>
    <p:extLst>
      <p:ext uri="{BB962C8B-B14F-4D97-AF65-F5344CB8AC3E}">
        <p14:creationId xmlns:p14="http://schemas.microsoft.com/office/powerpoint/2010/main" val="2276924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Our future is exciting…be part of it </a:t>
            </a:r>
            <a:endParaRPr lang="en-GB" dirty="0"/>
          </a:p>
        </p:txBody>
      </p:sp>
      <p:sp>
        <p:nvSpPr>
          <p:cNvPr id="3" name="Text Placeholder 2"/>
          <p:cNvSpPr>
            <a:spLocks noGrp="1"/>
          </p:cNvSpPr>
          <p:nvPr>
            <p:ph type="body" sz="quarter" idx="12"/>
          </p:nvPr>
        </p:nvSpPr>
        <p:spPr>
          <a:xfrm>
            <a:off x="515938" y="3366294"/>
            <a:ext cx="4993640" cy="1251837"/>
          </a:xfrm>
        </p:spPr>
        <p:txBody>
          <a:bodyPr/>
          <a:lstStyle/>
          <a:p>
            <a:r>
              <a:rPr lang="en-GB" dirty="0">
                <a:hlinkClick r:id="rId2"/>
              </a:rPr>
              <a:t>https://www.youtube.com/watch?v=Cgv4QxUYArc</a:t>
            </a:r>
            <a:endParaRPr lang="en-GB"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189" r="5189"/>
          <a:stretch>
            <a:fillRect/>
          </a:stretch>
        </p:blipFill>
        <p:spPr/>
      </p:pic>
    </p:spTree>
    <p:extLst>
      <p:ext uri="{BB962C8B-B14F-4D97-AF65-F5344CB8AC3E}">
        <p14:creationId xmlns:p14="http://schemas.microsoft.com/office/powerpoint/2010/main" val="2632248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203324" y="4917233"/>
            <a:ext cx="5881351" cy="1764406"/>
          </a:xfrm>
        </p:spPr>
        <p:txBody>
          <a:bodyPr/>
          <a:lstStyle/>
          <a:p>
            <a:r>
              <a:rPr lang="en-GB" dirty="0" smtClean="0">
                <a:solidFill>
                  <a:schemeClr val="accent2"/>
                </a:solidFill>
              </a:rPr>
              <a:t>There will always be vehicle on our roads and these need to  be repaired and maintained. On top of these we need people to sell the vehicle an their parts meaning there are roles in Designing, Selling, Fixing, Spray painting... the list is huge!</a:t>
            </a:r>
            <a:endParaRPr lang="en-GB" dirty="0">
              <a:solidFill>
                <a:schemeClr val="accent2"/>
              </a:solidFill>
            </a:endParaRPr>
          </a:p>
        </p:txBody>
      </p:sp>
      <p:sp>
        <p:nvSpPr>
          <p:cNvPr id="4" name="Text Placeholder 3"/>
          <p:cNvSpPr>
            <a:spLocks noGrp="1"/>
          </p:cNvSpPr>
          <p:nvPr>
            <p:ph type="body" sz="quarter" idx="12"/>
          </p:nvPr>
        </p:nvSpPr>
        <p:spPr>
          <a:xfrm>
            <a:off x="267628" y="1502881"/>
            <a:ext cx="5586761" cy="4296555"/>
          </a:xfrm>
        </p:spPr>
        <p:txBody>
          <a:bodyPr/>
          <a:lstStyle/>
          <a:p>
            <a:r>
              <a:rPr lang="en-GB" dirty="0" smtClean="0"/>
              <a:t>Covers everything from when </a:t>
            </a:r>
            <a:r>
              <a:rPr lang="en-GB" dirty="0"/>
              <a:t>a vehicle </a:t>
            </a:r>
            <a:r>
              <a:rPr lang="en-GB" dirty="0" smtClean="0"/>
              <a:t>leaves </a:t>
            </a:r>
            <a:r>
              <a:rPr lang="en-GB" dirty="0"/>
              <a:t>the production </a:t>
            </a:r>
            <a:r>
              <a:rPr lang="en-GB" dirty="0" smtClean="0"/>
              <a:t>line, </a:t>
            </a:r>
            <a:r>
              <a:rPr lang="en-GB" dirty="0"/>
              <a:t>to the moment it gets </a:t>
            </a:r>
            <a:r>
              <a:rPr lang="en-GB" dirty="0" smtClean="0"/>
              <a:t>scrapped.</a:t>
            </a:r>
          </a:p>
          <a:p>
            <a:pPr algn="just"/>
            <a:r>
              <a:rPr lang="en-GB" b="1" dirty="0" smtClean="0">
                <a:solidFill>
                  <a:schemeClr val="accent2"/>
                </a:solidFill>
              </a:rPr>
              <a:t>150+ </a:t>
            </a:r>
            <a:r>
              <a:rPr lang="en-GB" dirty="0" smtClean="0"/>
              <a:t>roles available which are increasing due to the demand on </a:t>
            </a:r>
            <a:r>
              <a:rPr lang="en-GB" dirty="0"/>
              <a:t>e</a:t>
            </a:r>
            <a:r>
              <a:rPr lang="en-GB" dirty="0" smtClean="0"/>
              <a:t>lectric vehicles</a:t>
            </a:r>
          </a:p>
          <a:p>
            <a:r>
              <a:rPr lang="en-GB" dirty="0" smtClean="0"/>
              <a:t>There is over</a:t>
            </a:r>
            <a:r>
              <a:rPr lang="en-GB" b="1" dirty="0" smtClean="0"/>
              <a:t> </a:t>
            </a:r>
            <a:r>
              <a:rPr lang="en-GB" b="1" dirty="0" smtClean="0">
                <a:solidFill>
                  <a:schemeClr val="accent2"/>
                </a:solidFill>
              </a:rPr>
              <a:t>825,000 </a:t>
            </a:r>
            <a:r>
              <a:rPr lang="en-GB" dirty="0" smtClean="0"/>
              <a:t>individuals in the UK alone working in automotive retail. </a:t>
            </a:r>
          </a:p>
          <a:p>
            <a:r>
              <a:rPr lang="en-GB" dirty="0" smtClean="0"/>
              <a:t>Over </a:t>
            </a:r>
            <a:r>
              <a:rPr lang="en-GB" b="1" dirty="0" smtClean="0">
                <a:solidFill>
                  <a:schemeClr val="accent2"/>
                </a:solidFill>
              </a:rPr>
              <a:t>39,985,260 </a:t>
            </a:r>
            <a:r>
              <a:rPr lang="en-GB" dirty="0" smtClean="0"/>
              <a:t>vehicles on the road</a:t>
            </a:r>
          </a:p>
          <a:p>
            <a:r>
              <a:rPr lang="en-GB" dirty="0"/>
              <a:t>Salaries range from </a:t>
            </a:r>
            <a:r>
              <a:rPr lang="en-GB" dirty="0" smtClean="0"/>
              <a:t>£7k </a:t>
            </a:r>
            <a:r>
              <a:rPr lang="en-GB" dirty="0"/>
              <a:t>per year as an Apprentice to over</a:t>
            </a:r>
            <a:r>
              <a:rPr lang="en-GB" b="1" dirty="0"/>
              <a:t> </a:t>
            </a:r>
            <a:r>
              <a:rPr lang="en-GB" b="1" dirty="0">
                <a:solidFill>
                  <a:schemeClr val="accent2"/>
                </a:solidFill>
              </a:rPr>
              <a:t>£100k </a:t>
            </a:r>
            <a:r>
              <a:rPr lang="en-GB" dirty="0"/>
              <a:t>per </a:t>
            </a:r>
            <a:r>
              <a:rPr lang="en-GB" dirty="0" smtClean="0"/>
              <a:t>year </a:t>
            </a:r>
            <a:r>
              <a:rPr lang="en-GB" dirty="0"/>
              <a:t>as a Dealer </a:t>
            </a:r>
            <a:r>
              <a:rPr lang="en-GB" dirty="0" smtClean="0"/>
              <a:t>Principal.</a:t>
            </a:r>
          </a:p>
          <a:p>
            <a:r>
              <a:rPr lang="en-GB" b="1" dirty="0" smtClean="0">
                <a:solidFill>
                  <a:schemeClr val="accent2"/>
                </a:solidFill>
              </a:rPr>
              <a:t>20,000</a:t>
            </a:r>
            <a:r>
              <a:rPr lang="en-GB" b="1" dirty="0" smtClean="0"/>
              <a:t> </a:t>
            </a:r>
            <a:r>
              <a:rPr lang="en-GB" dirty="0" smtClean="0"/>
              <a:t>new recruits needed in 2020</a:t>
            </a:r>
          </a:p>
          <a:p>
            <a:r>
              <a:rPr lang="en-GB" dirty="0"/>
              <a:t>The UK automotive industry is </a:t>
            </a:r>
            <a:r>
              <a:rPr lang="en-GB" dirty="0" smtClean="0"/>
              <a:t>worth </a:t>
            </a:r>
            <a:r>
              <a:rPr lang="en-GB" dirty="0"/>
              <a:t>more than </a:t>
            </a:r>
            <a:r>
              <a:rPr lang="en-GB" b="1" dirty="0">
                <a:solidFill>
                  <a:schemeClr val="accent2"/>
                </a:solidFill>
              </a:rPr>
              <a:t>£82 billion </a:t>
            </a:r>
            <a:r>
              <a:rPr lang="en-GB" dirty="0" smtClean="0"/>
              <a:t>adding</a:t>
            </a:r>
            <a:r>
              <a:rPr lang="en-GB" dirty="0"/>
              <a:t> </a:t>
            </a:r>
            <a:r>
              <a:rPr lang="en-GB" b="1" dirty="0">
                <a:solidFill>
                  <a:schemeClr val="accent2"/>
                </a:solidFill>
              </a:rPr>
              <a:t>£18.6 billion value</a:t>
            </a:r>
            <a:r>
              <a:rPr lang="en-GB" b="1" dirty="0"/>
              <a:t> </a:t>
            </a:r>
            <a:r>
              <a:rPr lang="en-GB" dirty="0"/>
              <a:t>to the UK economy</a:t>
            </a:r>
            <a:r>
              <a:rPr lang="en-GB" dirty="0" smtClean="0"/>
              <a:t>.</a:t>
            </a:r>
          </a:p>
          <a:p>
            <a:endParaRPr lang="en-GB" dirty="0" smtClean="0"/>
          </a:p>
        </p:txBody>
      </p:sp>
      <p:sp>
        <p:nvSpPr>
          <p:cNvPr id="5" name="Text Placeholder 4"/>
          <p:cNvSpPr>
            <a:spLocks noGrp="1"/>
          </p:cNvSpPr>
          <p:nvPr>
            <p:ph type="body" sz="quarter" idx="11"/>
          </p:nvPr>
        </p:nvSpPr>
        <p:spPr>
          <a:xfrm>
            <a:off x="159291" y="572580"/>
            <a:ext cx="5988676" cy="827851"/>
          </a:xfrm>
        </p:spPr>
        <p:txBody>
          <a:bodyPr/>
          <a:lstStyle/>
          <a:p>
            <a:pPr algn="ctr"/>
            <a:r>
              <a:rPr lang="en-GB" dirty="0" smtClean="0"/>
              <a:t>What is the retail automotive industry?</a:t>
            </a:r>
          </a:p>
          <a:p>
            <a:pPr algn="ctr"/>
            <a:r>
              <a:rPr lang="en-GB" dirty="0" smtClean="0"/>
              <a:t> </a:t>
            </a:r>
            <a:endParaRPr lang="en-GB" dirty="0"/>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728" r="4728"/>
          <a:stretch>
            <a:fillRect/>
          </a:stretch>
        </p:blipFill>
        <p:spPr/>
      </p:pic>
    </p:spTree>
    <p:extLst>
      <p:ext uri="{BB962C8B-B14F-4D97-AF65-F5344CB8AC3E}">
        <p14:creationId xmlns:p14="http://schemas.microsoft.com/office/powerpoint/2010/main" val="3346655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990594" y="698545"/>
            <a:ext cx="6491229" cy="425450"/>
          </a:xfrm>
        </p:spPr>
        <p:txBody>
          <a:bodyPr/>
          <a:lstStyle/>
          <a:p>
            <a:r>
              <a:rPr lang="en-GB" dirty="0" smtClean="0"/>
              <a:t>Some of the role you could consider</a:t>
            </a:r>
            <a:endParaRPr lang="en-GB" dirty="0"/>
          </a:p>
        </p:txBody>
      </p:sp>
      <p:sp>
        <p:nvSpPr>
          <p:cNvPr id="3" name="Text Placeholder 2"/>
          <p:cNvSpPr>
            <a:spLocks noGrp="1"/>
          </p:cNvSpPr>
          <p:nvPr>
            <p:ph type="body" sz="quarter" idx="12"/>
          </p:nvPr>
        </p:nvSpPr>
        <p:spPr>
          <a:xfrm>
            <a:off x="434901" y="2562358"/>
            <a:ext cx="2563755" cy="818917"/>
          </a:xfrm>
        </p:spPr>
        <p:txBody>
          <a:bodyPr/>
          <a:lstStyle/>
          <a:p>
            <a:r>
              <a:rPr lang="en-GB" dirty="0" smtClean="0"/>
              <a:t>Body Repair Technician or Refinishing Technician</a:t>
            </a:r>
            <a:endParaRPr lang="en-GB" dirty="0"/>
          </a:p>
        </p:txBody>
      </p:sp>
      <p:sp>
        <p:nvSpPr>
          <p:cNvPr id="4" name="Text Placeholder 3"/>
          <p:cNvSpPr>
            <a:spLocks noGrp="1"/>
          </p:cNvSpPr>
          <p:nvPr>
            <p:ph type="body" sz="quarter" idx="13"/>
          </p:nvPr>
        </p:nvSpPr>
        <p:spPr>
          <a:xfrm>
            <a:off x="390742" y="5795647"/>
            <a:ext cx="2430176" cy="528271"/>
          </a:xfrm>
        </p:spPr>
        <p:txBody>
          <a:bodyPr/>
          <a:lstStyle/>
          <a:p>
            <a:r>
              <a:rPr lang="en-GB" sz="1600" b="1" dirty="0" smtClean="0"/>
              <a:t>Human Resources Coordinator &amp; Director</a:t>
            </a:r>
            <a:endParaRPr lang="en-GB" sz="1600" b="1" dirty="0"/>
          </a:p>
        </p:txBody>
      </p:sp>
      <p:sp>
        <p:nvSpPr>
          <p:cNvPr id="5" name="Text Placeholder 4"/>
          <p:cNvSpPr>
            <a:spLocks noGrp="1"/>
          </p:cNvSpPr>
          <p:nvPr>
            <p:ph type="body" sz="quarter" idx="14"/>
          </p:nvPr>
        </p:nvSpPr>
        <p:spPr>
          <a:xfrm>
            <a:off x="6772434" y="4538187"/>
            <a:ext cx="2563755" cy="642874"/>
          </a:xfrm>
        </p:spPr>
        <p:txBody>
          <a:bodyPr/>
          <a:lstStyle/>
          <a:p>
            <a:r>
              <a:rPr lang="en-GB" dirty="0" smtClean="0"/>
              <a:t>Light, Heavy Vehicle or Motorcycle Technician</a:t>
            </a:r>
            <a:endParaRPr lang="en-GB" dirty="0"/>
          </a:p>
        </p:txBody>
      </p:sp>
      <p:sp>
        <p:nvSpPr>
          <p:cNvPr id="6" name="Text Placeholder 5"/>
          <p:cNvSpPr>
            <a:spLocks noGrp="1"/>
          </p:cNvSpPr>
          <p:nvPr>
            <p:ph type="body" sz="quarter" idx="16"/>
          </p:nvPr>
        </p:nvSpPr>
        <p:spPr>
          <a:xfrm>
            <a:off x="9247627" y="2718182"/>
            <a:ext cx="2563755" cy="642874"/>
          </a:xfrm>
        </p:spPr>
        <p:txBody>
          <a:bodyPr/>
          <a:lstStyle/>
          <a:p>
            <a:r>
              <a:rPr lang="en-GB" dirty="0"/>
              <a:t>Internet marketing</a:t>
            </a:r>
          </a:p>
        </p:txBody>
      </p:sp>
      <p:sp>
        <p:nvSpPr>
          <p:cNvPr id="7" name="Text Placeholder 6"/>
          <p:cNvSpPr>
            <a:spLocks noGrp="1"/>
          </p:cNvSpPr>
          <p:nvPr>
            <p:ph type="body" sz="quarter" idx="17"/>
          </p:nvPr>
        </p:nvSpPr>
        <p:spPr>
          <a:xfrm>
            <a:off x="2603484" y="4645216"/>
            <a:ext cx="2567165" cy="373725"/>
          </a:xfrm>
        </p:spPr>
        <p:txBody>
          <a:bodyPr/>
          <a:lstStyle/>
          <a:p>
            <a:r>
              <a:rPr lang="en-GB" sz="1600" b="1" dirty="0" smtClean="0"/>
              <a:t>Sales and Leasing </a:t>
            </a:r>
            <a:endParaRPr lang="en-GB" sz="1600" b="1" dirty="0"/>
          </a:p>
        </p:txBody>
      </p:sp>
      <p:sp>
        <p:nvSpPr>
          <p:cNvPr id="8" name="Text Placeholder 7"/>
          <p:cNvSpPr>
            <a:spLocks noGrp="1"/>
          </p:cNvSpPr>
          <p:nvPr>
            <p:ph type="body" sz="quarter" idx="18"/>
          </p:nvPr>
        </p:nvSpPr>
        <p:spPr>
          <a:xfrm>
            <a:off x="9481823" y="5428992"/>
            <a:ext cx="2563754" cy="373725"/>
          </a:xfrm>
        </p:spPr>
        <p:txBody>
          <a:bodyPr/>
          <a:lstStyle/>
          <a:p>
            <a:r>
              <a:rPr lang="en-GB" sz="1600" b="1" dirty="0" smtClean="0"/>
              <a:t>Electric and Hybrid Maintenance and repair</a:t>
            </a:r>
            <a:endParaRPr lang="en-GB" sz="1600" b="1" dirty="0"/>
          </a:p>
        </p:txBody>
      </p:sp>
      <p:pic>
        <p:nvPicPr>
          <p:cNvPr id="12" name="Picture Placeholder 11"/>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l="16921" r="16921"/>
          <a:stretch>
            <a:fillRect/>
          </a:stretch>
        </p:blipFill>
        <p:spPr>
          <a:xfrm>
            <a:off x="1029953" y="1123995"/>
            <a:ext cx="1373650" cy="1375114"/>
          </a:xfrm>
        </p:spPr>
      </p:pic>
      <p:pic>
        <p:nvPicPr>
          <p:cNvPr id="13" name="Picture Placeholder 12"/>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6772" r="16772"/>
          <a:stretch>
            <a:fillRect/>
          </a:stretch>
        </p:blipFill>
        <p:spPr>
          <a:xfrm>
            <a:off x="7367486" y="3147832"/>
            <a:ext cx="1373650" cy="1375114"/>
          </a:xfrm>
        </p:spPr>
      </p:pic>
      <p:pic>
        <p:nvPicPr>
          <p:cNvPr id="15" name="Picture Placeholder 14"/>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8134" r="8134"/>
          <a:stretch>
            <a:fillRect/>
          </a:stretch>
        </p:blipFill>
        <p:spPr>
          <a:xfrm>
            <a:off x="9842679" y="1290898"/>
            <a:ext cx="1373650" cy="1375114"/>
          </a:xfrm>
        </p:spPr>
      </p:pic>
      <p:pic>
        <p:nvPicPr>
          <p:cNvPr id="14" name="Picture 13"/>
          <p:cNvPicPr>
            <a:picLocks noChangeAspect="1"/>
          </p:cNvPicPr>
          <p:nvPr/>
        </p:nvPicPr>
        <p:blipFill>
          <a:blip r:embed="rId5"/>
          <a:stretch>
            <a:fillRect/>
          </a:stretch>
        </p:blipFill>
        <p:spPr>
          <a:xfrm>
            <a:off x="3604427" y="1711192"/>
            <a:ext cx="1377815" cy="1371719"/>
          </a:xfrm>
          <a:prstGeom prst="rect">
            <a:avLst/>
          </a:prstGeom>
        </p:spPr>
      </p:pic>
      <p:pic>
        <p:nvPicPr>
          <p:cNvPr id="19" name="Picture 18"/>
          <p:cNvPicPr>
            <a:picLocks noChangeAspect="1"/>
          </p:cNvPicPr>
          <p:nvPr/>
        </p:nvPicPr>
        <p:blipFill>
          <a:blip r:embed="rId6"/>
          <a:stretch>
            <a:fillRect/>
          </a:stretch>
        </p:blipFill>
        <p:spPr>
          <a:xfrm>
            <a:off x="9797702" y="3995122"/>
            <a:ext cx="1609861" cy="1408879"/>
          </a:xfrm>
          <a:prstGeom prst="rect">
            <a:avLst/>
          </a:prstGeom>
        </p:spPr>
      </p:pic>
      <p:sp>
        <p:nvSpPr>
          <p:cNvPr id="20" name="TextBox 19"/>
          <p:cNvSpPr txBox="1"/>
          <p:nvPr/>
        </p:nvSpPr>
        <p:spPr>
          <a:xfrm>
            <a:off x="3604427" y="5598117"/>
            <a:ext cx="530242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b="1" dirty="0" smtClean="0"/>
              <a:t>With so many careers out there, you can explore more about each role, salaries and qualifications on TheIMI.org.uk/</a:t>
            </a:r>
            <a:r>
              <a:rPr lang="en-GB" b="1" dirty="0" err="1" smtClean="0"/>
              <a:t>autocity</a:t>
            </a:r>
            <a:endParaRPr lang="en-GB" b="1" dirty="0"/>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33571"/>
          <a:stretch/>
        </p:blipFill>
        <p:spPr>
          <a:xfrm>
            <a:off x="853940" y="4420533"/>
            <a:ext cx="1370200" cy="1375114"/>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r="22255"/>
          <a:stretch/>
        </p:blipFill>
        <p:spPr>
          <a:xfrm>
            <a:off x="3073072" y="3248026"/>
            <a:ext cx="1627987" cy="1396011"/>
          </a:xfrm>
          <a:prstGeom prst="rect">
            <a:avLst/>
          </a:prstGeom>
        </p:spPr>
      </p:pic>
      <p:sp>
        <p:nvSpPr>
          <p:cNvPr id="11" name="Rectangle 10"/>
          <p:cNvSpPr/>
          <p:nvPr/>
        </p:nvSpPr>
        <p:spPr>
          <a:xfrm>
            <a:off x="5663114" y="3265175"/>
            <a:ext cx="761747" cy="369332"/>
          </a:xfrm>
          <a:prstGeom prst="rect">
            <a:avLst/>
          </a:prstGeom>
        </p:spPr>
        <p:txBody>
          <a:bodyPr wrap="none">
            <a:spAutoFit/>
          </a:bodyPr>
          <a:lstStyle/>
          <a:p>
            <a:r>
              <a:rPr lang="en-GB" b="1" dirty="0" smtClean="0">
                <a:solidFill>
                  <a:schemeClr val="bg1"/>
                </a:solidFill>
              </a:rPr>
              <a:t>Parts</a:t>
            </a:r>
            <a:endParaRPr lang="en-GB" dirty="0">
              <a:solidFill>
                <a:schemeClr val="bg1"/>
              </a:solidFill>
            </a:endParaRPr>
          </a:p>
        </p:txBody>
      </p:sp>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r="19636"/>
          <a:stretch/>
        </p:blipFill>
        <p:spPr>
          <a:xfrm>
            <a:off x="5232414" y="1848542"/>
            <a:ext cx="1623149" cy="1342928"/>
          </a:xfrm>
          <a:prstGeom prst="rect">
            <a:avLst/>
          </a:prstGeom>
        </p:spPr>
      </p:pic>
    </p:spTree>
    <p:extLst>
      <p:ext uri="{BB962C8B-B14F-4D97-AF65-F5344CB8AC3E}">
        <p14:creationId xmlns:p14="http://schemas.microsoft.com/office/powerpoint/2010/main" val="409601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54030" y="1156338"/>
            <a:ext cx="5225553" cy="750552"/>
          </a:xfrm>
        </p:spPr>
        <p:txBody>
          <a:bodyPr/>
          <a:lstStyle/>
          <a:p>
            <a:pPr algn="just"/>
            <a:r>
              <a:rPr lang="en-GB" dirty="0" smtClean="0"/>
              <a:t>There are skills desired within the automotive industry that are important wherever you go! Below are a few:</a:t>
            </a:r>
            <a:endParaRPr lang="en-GB" dirty="0"/>
          </a:p>
        </p:txBody>
      </p:sp>
      <p:sp>
        <p:nvSpPr>
          <p:cNvPr id="4" name="Text Placeholder 3"/>
          <p:cNvSpPr>
            <a:spLocks noGrp="1"/>
          </p:cNvSpPr>
          <p:nvPr>
            <p:ph type="body" sz="quarter" idx="11"/>
          </p:nvPr>
        </p:nvSpPr>
        <p:spPr>
          <a:xfrm>
            <a:off x="454031" y="657487"/>
            <a:ext cx="4689932" cy="425450"/>
          </a:xfrm>
        </p:spPr>
        <p:txBody>
          <a:bodyPr/>
          <a:lstStyle/>
          <a:p>
            <a:r>
              <a:rPr lang="en-GB" dirty="0" smtClean="0"/>
              <a:t>What skills will you need? </a:t>
            </a:r>
            <a:endParaRPr lang="en-GB" dirty="0"/>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p:pic>
      <p:sp>
        <p:nvSpPr>
          <p:cNvPr id="8" name="TextBox 7"/>
          <p:cNvSpPr txBox="1"/>
          <p:nvPr/>
        </p:nvSpPr>
        <p:spPr>
          <a:xfrm>
            <a:off x="309094" y="2165951"/>
            <a:ext cx="5370490" cy="2246769"/>
          </a:xfrm>
          <a:prstGeom prst="rect">
            <a:avLst/>
          </a:prstGeom>
          <a:noFill/>
        </p:spPr>
        <p:txBody>
          <a:bodyPr wrap="square" rtlCol="0">
            <a:spAutoFit/>
          </a:bodyPr>
          <a:lstStyle/>
          <a:p>
            <a:pPr marL="285750" indent="-285750" algn="just">
              <a:buFont typeface="Wingdings" panose="05000000000000000000" pitchFamily="2" charset="2"/>
              <a:buChar char="Ø"/>
            </a:pPr>
            <a:r>
              <a:rPr lang="en-GB" sz="1600" b="1" dirty="0" smtClean="0">
                <a:solidFill>
                  <a:schemeClr val="bg1"/>
                </a:solidFill>
              </a:rPr>
              <a:t>STEM subjects</a:t>
            </a:r>
          </a:p>
          <a:p>
            <a:pPr marL="285750" indent="-285750" algn="just">
              <a:buFont typeface="Wingdings" panose="05000000000000000000" pitchFamily="2" charset="2"/>
              <a:buChar char="Ø"/>
            </a:pPr>
            <a:endParaRPr lang="en-GB" sz="1200" dirty="0" smtClean="0">
              <a:solidFill>
                <a:schemeClr val="bg1"/>
              </a:solidFill>
            </a:endParaRPr>
          </a:p>
          <a:p>
            <a:pPr marL="285750" indent="-285750" algn="just">
              <a:buFont typeface="Wingdings" panose="05000000000000000000" pitchFamily="2" charset="2"/>
              <a:buChar char="Ø"/>
            </a:pPr>
            <a:r>
              <a:rPr lang="en-GB" sz="1600" b="1" dirty="0" smtClean="0">
                <a:solidFill>
                  <a:schemeClr val="bg1"/>
                </a:solidFill>
              </a:rPr>
              <a:t>Problem </a:t>
            </a:r>
            <a:r>
              <a:rPr lang="en-GB" sz="1600" b="1" dirty="0">
                <a:solidFill>
                  <a:schemeClr val="bg1"/>
                </a:solidFill>
              </a:rPr>
              <a:t>s</a:t>
            </a:r>
            <a:r>
              <a:rPr lang="en-GB" sz="1600" b="1" dirty="0" smtClean="0">
                <a:solidFill>
                  <a:schemeClr val="bg1"/>
                </a:solidFill>
              </a:rPr>
              <a:t>olving </a:t>
            </a:r>
            <a:r>
              <a:rPr lang="en-GB" sz="1600" b="1" dirty="0">
                <a:solidFill>
                  <a:schemeClr val="bg1"/>
                </a:solidFill>
              </a:rPr>
              <a:t>s</a:t>
            </a:r>
            <a:r>
              <a:rPr lang="en-GB" sz="1600" b="1" dirty="0" smtClean="0">
                <a:solidFill>
                  <a:schemeClr val="bg1"/>
                </a:solidFill>
              </a:rPr>
              <a:t>kills</a:t>
            </a:r>
          </a:p>
          <a:p>
            <a:pPr algn="just"/>
            <a:endParaRPr lang="en-GB" sz="1600" b="1" dirty="0" smtClean="0">
              <a:solidFill>
                <a:schemeClr val="bg1"/>
              </a:solidFill>
            </a:endParaRPr>
          </a:p>
          <a:p>
            <a:pPr marL="285750" indent="-285750" algn="just">
              <a:buFont typeface="Wingdings" panose="05000000000000000000" pitchFamily="2" charset="2"/>
              <a:buChar char="Ø"/>
            </a:pPr>
            <a:r>
              <a:rPr lang="en-GB" sz="1600" b="1" dirty="0" smtClean="0">
                <a:solidFill>
                  <a:schemeClr val="bg1"/>
                </a:solidFill>
              </a:rPr>
              <a:t>Good </a:t>
            </a:r>
            <a:r>
              <a:rPr lang="en-GB" sz="1600" b="1" dirty="0">
                <a:solidFill>
                  <a:schemeClr val="bg1"/>
                </a:solidFill>
              </a:rPr>
              <a:t>p</a:t>
            </a:r>
            <a:r>
              <a:rPr lang="en-GB" sz="1600" b="1" dirty="0" smtClean="0">
                <a:solidFill>
                  <a:schemeClr val="bg1"/>
                </a:solidFill>
              </a:rPr>
              <a:t>eople skills and communication</a:t>
            </a:r>
          </a:p>
          <a:p>
            <a:pPr algn="just"/>
            <a:endParaRPr lang="en-GB" sz="1600" b="1" dirty="0" smtClean="0">
              <a:solidFill>
                <a:schemeClr val="bg1"/>
              </a:solidFill>
            </a:endParaRPr>
          </a:p>
          <a:p>
            <a:pPr marL="285750" indent="-285750" algn="just">
              <a:buFont typeface="Wingdings" panose="05000000000000000000" pitchFamily="2" charset="2"/>
              <a:buChar char="Ø"/>
            </a:pPr>
            <a:r>
              <a:rPr lang="en-GB" sz="1600" b="1" dirty="0" smtClean="0">
                <a:solidFill>
                  <a:schemeClr val="bg1"/>
                </a:solidFill>
              </a:rPr>
              <a:t>Attention to </a:t>
            </a:r>
            <a:r>
              <a:rPr lang="en-GB" sz="1600" b="1" dirty="0">
                <a:solidFill>
                  <a:schemeClr val="bg1"/>
                </a:solidFill>
              </a:rPr>
              <a:t>d</a:t>
            </a:r>
            <a:r>
              <a:rPr lang="en-GB" sz="1600" b="1" dirty="0" smtClean="0">
                <a:solidFill>
                  <a:schemeClr val="bg1"/>
                </a:solidFill>
              </a:rPr>
              <a:t>etail</a:t>
            </a:r>
          </a:p>
          <a:p>
            <a:pPr algn="just"/>
            <a:endParaRPr lang="en-GB" sz="1600" b="1" dirty="0" smtClean="0">
              <a:solidFill>
                <a:schemeClr val="bg1"/>
              </a:solidFill>
            </a:endParaRPr>
          </a:p>
          <a:p>
            <a:pPr marL="285750" indent="-285750" algn="just">
              <a:buFont typeface="Wingdings" panose="05000000000000000000" pitchFamily="2" charset="2"/>
              <a:buChar char="Ø"/>
            </a:pPr>
            <a:r>
              <a:rPr lang="en-GB" sz="1600" b="1" dirty="0" smtClean="0">
                <a:solidFill>
                  <a:schemeClr val="bg1"/>
                </a:solidFill>
              </a:rPr>
              <a:t>A </a:t>
            </a:r>
            <a:r>
              <a:rPr lang="en-GB" sz="1600" b="1" dirty="0">
                <a:solidFill>
                  <a:schemeClr val="bg1"/>
                </a:solidFill>
              </a:rPr>
              <a:t>g</a:t>
            </a:r>
            <a:r>
              <a:rPr lang="en-GB" sz="1600" b="1" dirty="0" smtClean="0">
                <a:solidFill>
                  <a:schemeClr val="bg1"/>
                </a:solidFill>
              </a:rPr>
              <a:t>ood </a:t>
            </a:r>
            <a:r>
              <a:rPr lang="en-GB" sz="1600" b="1" dirty="0">
                <a:solidFill>
                  <a:schemeClr val="bg1"/>
                </a:solidFill>
              </a:rPr>
              <a:t>w</a:t>
            </a:r>
            <a:r>
              <a:rPr lang="en-GB" sz="1600" b="1" dirty="0" smtClean="0">
                <a:solidFill>
                  <a:schemeClr val="bg1"/>
                </a:solidFill>
              </a:rPr>
              <a:t>ork ethic</a:t>
            </a:r>
            <a:endParaRPr lang="en-GB" sz="1600" dirty="0">
              <a:solidFill>
                <a:schemeClr val="bg1"/>
              </a:solidFill>
            </a:endParaRPr>
          </a:p>
        </p:txBody>
      </p:sp>
    </p:spTree>
    <p:extLst>
      <p:ext uri="{BB962C8B-B14F-4D97-AF65-F5344CB8AC3E}">
        <p14:creationId xmlns:p14="http://schemas.microsoft.com/office/powerpoint/2010/main" val="600760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he IMI Colour Theme 1">
      <a:dk1>
        <a:srgbClr val="004051"/>
      </a:dk1>
      <a:lt1>
        <a:srgbClr val="FFFFFF"/>
      </a:lt1>
      <a:dk2>
        <a:srgbClr val="004051"/>
      </a:dk2>
      <a:lt2>
        <a:srgbClr val="96A7A8"/>
      </a:lt2>
      <a:accent1>
        <a:srgbClr val="004051"/>
      </a:accent1>
      <a:accent2>
        <a:srgbClr val="28B8CE"/>
      </a:accent2>
      <a:accent3>
        <a:srgbClr val="96A7A8"/>
      </a:accent3>
      <a:accent4>
        <a:srgbClr val="FEC91D"/>
      </a:accent4>
      <a:accent5>
        <a:srgbClr val="FEED00"/>
      </a:accent5>
      <a:accent6>
        <a:srgbClr val="F3F6F6"/>
      </a:accent6>
      <a:hlink>
        <a:srgbClr val="28B8CE"/>
      </a:hlink>
      <a:folHlink>
        <a:srgbClr val="28B8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2156</TotalTime>
  <Words>239</Words>
  <Application>Microsoft Office PowerPoint</Application>
  <PresentationFormat>Widescreen</PresentationFormat>
  <Paragraphs>33</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IMI AMCO</dc:creator>
  <cp:lastModifiedBy>Joanna Hollingdale</cp:lastModifiedBy>
  <cp:revision>195</cp:revision>
  <dcterms:created xsi:type="dcterms:W3CDTF">2019-07-02T10:44:54Z</dcterms:created>
  <dcterms:modified xsi:type="dcterms:W3CDTF">2020-03-05T11:23:42Z</dcterms:modified>
</cp:coreProperties>
</file>